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b60d80e89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e6ff60a6e4455"/>
  </p:sldMasterIdLst>
  <p:sldIdLst>
    <p:sldId xmlns:r="http://schemas.openxmlformats.org/officeDocument/2006/relationships" id="256" r:id="R79bf33bd5b674ea3"/>
    <p:sldId xmlns:r="http://schemas.openxmlformats.org/officeDocument/2006/relationships" id="257" r:id="Rdc6b11c7b4ee477e"/>
    <p:sldId xmlns:r="http://schemas.openxmlformats.org/officeDocument/2006/relationships" id="258" r:id="R53494c1387d04e8c"/>
    <p:sldId xmlns:r="http://schemas.openxmlformats.org/officeDocument/2006/relationships" id="259" r:id="Re25d00fc3de141ff"/>
    <p:sldId xmlns:r="http://schemas.openxmlformats.org/officeDocument/2006/relationships" id="260" r:id="Ra1ea4cb2eef945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e6ff60a6e4455" /><Relationship Type="http://schemas.openxmlformats.org/officeDocument/2006/relationships/slide" Target="/ppt/slides/slide1.xml" Id="R79bf33bd5b674ea3" /><Relationship Type="http://schemas.openxmlformats.org/officeDocument/2006/relationships/slide" Target="/ppt/slides/slide2.xml" Id="Rdc6b11c7b4ee477e" /><Relationship Type="http://schemas.openxmlformats.org/officeDocument/2006/relationships/slide" Target="/ppt/slides/slide3.xml" Id="R53494c1387d04e8c" /><Relationship Type="http://schemas.openxmlformats.org/officeDocument/2006/relationships/slide" Target="/ppt/slides/slide4.xml" Id="Re25d00fc3de141ff" /><Relationship Type="http://schemas.openxmlformats.org/officeDocument/2006/relationships/slide" Target="/ppt/slides/slide5.xml" Id="Ra1ea4cb2eef945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03f7e10d741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005c2abe94d51" /><Relationship Type="http://schemas.openxmlformats.org/officeDocument/2006/relationships/theme" Target="/ppt/slideMasters/theme/theme1.xml" Id="Rf2a0653f512442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005c2abe9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d5b480fc44c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e0bac534b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39adb361c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f375fbcdb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d033465da45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MÅLSELV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MÅLSELV KOMMUNE ble etablert [år] og holder til i 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Mellombygdveien 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9321 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postmottak@malselv.kommune.no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www.malselv.kommune.no/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MÅLSELV KOMMUNE</a:t>
            </a:r>
          </a:p>
        </p:txBody>
      </p:sp>
    </p:spTree>
  </p:cSld>
  <p:clrMapOvr>
    <a:masterClrMapping xmlns:a="http://schemas.openxmlformats.org/drawingml/2006/main"/>
  </p:clrMapOvr>
</p:sld>
</file>