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c4fae23a8b45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2356484bf640f8"/>
  </p:sldMasterIdLst>
  <p:sldIdLst>
    <p:sldId xmlns:r="http://schemas.openxmlformats.org/officeDocument/2006/relationships" id="256" r:id="Ra5250b834dd8465e"/>
    <p:sldId xmlns:r="http://schemas.openxmlformats.org/officeDocument/2006/relationships" id="257" r:id="R1dd3a4231c7844ee"/>
    <p:sldId xmlns:r="http://schemas.openxmlformats.org/officeDocument/2006/relationships" id="258" r:id="R0807b912fd994817"/>
    <p:sldId xmlns:r="http://schemas.openxmlformats.org/officeDocument/2006/relationships" id="259" r:id="Rdf4744d913454b99"/>
    <p:sldId xmlns:r="http://schemas.openxmlformats.org/officeDocument/2006/relationships" id="260" r:id="R90de61bd01454a14"/>
    <p:sldId xmlns:r="http://schemas.openxmlformats.org/officeDocument/2006/relationships" id="261" r:id="R8caed2dedc854b46"/>
    <p:sldId xmlns:r="http://schemas.openxmlformats.org/officeDocument/2006/relationships" id="262" r:id="R1ab1d0bdf63840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356484bf640f8" /><Relationship Type="http://schemas.openxmlformats.org/officeDocument/2006/relationships/slide" Target="/ppt/slides/slide1.xml" Id="Ra5250b834dd8465e" /><Relationship Type="http://schemas.openxmlformats.org/officeDocument/2006/relationships/slide" Target="/ppt/slides/slide2.xml" Id="R1dd3a4231c7844ee" /><Relationship Type="http://schemas.openxmlformats.org/officeDocument/2006/relationships/slide" Target="/ppt/slides/slide3.xml" Id="R0807b912fd994817" /><Relationship Type="http://schemas.openxmlformats.org/officeDocument/2006/relationships/slide" Target="/ppt/slides/slide4.xml" Id="Rdf4744d913454b99" /><Relationship Type="http://schemas.openxmlformats.org/officeDocument/2006/relationships/slide" Target="/ppt/slides/slide5.xml" Id="R90de61bd01454a14" /><Relationship Type="http://schemas.openxmlformats.org/officeDocument/2006/relationships/slide" Target="/ppt/slides/slide6.xml" Id="R8caed2dedc854b46" /><Relationship Type="http://schemas.openxmlformats.org/officeDocument/2006/relationships/slide" Target="/ppt/slides/slide7.xml" Id="R1ab1d0bdf63840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6c205c4a94f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c405ab07f41d7" /><Relationship Type="http://schemas.openxmlformats.org/officeDocument/2006/relationships/theme" Target="/ppt/slideMasters/theme/theme1.xml" Id="Rbd291927463246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ac405ab07f41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de58c43c444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e5c779a58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a40c4659c4b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45cbbfed046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07ea369aa4c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e02469ae447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c226efff842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19 073 619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563 271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972 415 790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