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56ec6c1e9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606a4620d4ec9"/>
  </p:sldMasterIdLst>
  <p:sldIdLst>
    <p:sldId xmlns:r="http://schemas.openxmlformats.org/officeDocument/2006/relationships" id="256" r:id="R537e49f46f8a4c0f"/>
    <p:sldId xmlns:r="http://schemas.openxmlformats.org/officeDocument/2006/relationships" id="257" r:id="Rddcda867c6a14017"/>
    <p:sldId xmlns:r="http://schemas.openxmlformats.org/officeDocument/2006/relationships" id="258" r:id="R601dbb06eea54471"/>
    <p:sldId xmlns:r="http://schemas.openxmlformats.org/officeDocument/2006/relationships" id="259" r:id="R76c56feed30b439b"/>
    <p:sldId xmlns:r="http://schemas.openxmlformats.org/officeDocument/2006/relationships" id="260" r:id="Ra29fe700c4cb418a"/>
    <p:sldId xmlns:r="http://schemas.openxmlformats.org/officeDocument/2006/relationships" id="261" r:id="R64d3b0fbcfac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606a4620d4ec9" /><Relationship Type="http://schemas.openxmlformats.org/officeDocument/2006/relationships/slide" Target="/ppt/slides/slide1.xml" Id="R537e49f46f8a4c0f" /><Relationship Type="http://schemas.openxmlformats.org/officeDocument/2006/relationships/slide" Target="/ppt/slides/slide2.xml" Id="Rddcda867c6a14017" /><Relationship Type="http://schemas.openxmlformats.org/officeDocument/2006/relationships/slide" Target="/ppt/slides/slide3.xml" Id="R601dbb06eea54471" /><Relationship Type="http://schemas.openxmlformats.org/officeDocument/2006/relationships/slide" Target="/ppt/slides/slide4.xml" Id="R76c56feed30b439b" /><Relationship Type="http://schemas.openxmlformats.org/officeDocument/2006/relationships/slide" Target="/ppt/slides/slide5.xml" Id="Ra29fe700c4cb418a" /><Relationship Type="http://schemas.openxmlformats.org/officeDocument/2006/relationships/slide" Target="/ppt/slides/slide6.xml" Id="R64d3b0fbcfac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867cffeb5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fbbbbd6fe4235" /><Relationship Type="http://schemas.openxmlformats.org/officeDocument/2006/relationships/theme" Target="/ppt/slideMasters/theme/theme1.xml" Id="R032cb124f5ee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fbbbbd6fe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79f93bd26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aab8e582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8dae2a2b6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331b4c77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c6cb5342b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9ffd47c37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