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96b511a5c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52bc32a0d481f"/>
  </p:sldMasterIdLst>
  <p:sldIdLst>
    <p:sldId xmlns:r="http://schemas.openxmlformats.org/officeDocument/2006/relationships" id="256" r:id="R2ce1d61d85f14a6c"/>
    <p:sldId xmlns:r="http://schemas.openxmlformats.org/officeDocument/2006/relationships" id="257" r:id="Rb75bac391af0424b"/>
    <p:sldId xmlns:r="http://schemas.openxmlformats.org/officeDocument/2006/relationships" id="258" r:id="R19f5f25d24284982"/>
    <p:sldId xmlns:r="http://schemas.openxmlformats.org/officeDocument/2006/relationships" id="259" r:id="Rc5b891cae86341f7"/>
    <p:sldId xmlns:r="http://schemas.openxmlformats.org/officeDocument/2006/relationships" id="260" r:id="R8dc34bab6940427e"/>
    <p:sldId xmlns:r="http://schemas.openxmlformats.org/officeDocument/2006/relationships" id="261" r:id="R2de69cfb4a964df5"/>
    <p:sldId xmlns:r="http://schemas.openxmlformats.org/officeDocument/2006/relationships" id="262" r:id="R4986f5dfec41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52bc32a0d481f" /><Relationship Type="http://schemas.openxmlformats.org/officeDocument/2006/relationships/slide" Target="/ppt/slides/slide1.xml" Id="R2ce1d61d85f14a6c" /><Relationship Type="http://schemas.openxmlformats.org/officeDocument/2006/relationships/slide" Target="/ppt/slides/slide2.xml" Id="Rb75bac391af0424b" /><Relationship Type="http://schemas.openxmlformats.org/officeDocument/2006/relationships/slide" Target="/ppt/slides/slide3.xml" Id="R19f5f25d24284982" /><Relationship Type="http://schemas.openxmlformats.org/officeDocument/2006/relationships/slide" Target="/ppt/slides/slide4.xml" Id="Rc5b891cae86341f7" /><Relationship Type="http://schemas.openxmlformats.org/officeDocument/2006/relationships/slide" Target="/ppt/slides/slide5.xml" Id="R8dc34bab6940427e" /><Relationship Type="http://schemas.openxmlformats.org/officeDocument/2006/relationships/slide" Target="/ppt/slides/slide6.xml" Id="R2de69cfb4a964df5" /><Relationship Type="http://schemas.openxmlformats.org/officeDocument/2006/relationships/slide" Target="/ppt/slides/slide7.xml" Id="R4986f5dfec41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bc39dc48a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a077fac2a4215" /><Relationship Type="http://schemas.openxmlformats.org/officeDocument/2006/relationships/theme" Target="/ppt/slideMasters/theme/theme1.xml" Id="R52b57039d88b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a077fac2a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2488d9c46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d5e7811b7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3795849e2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dfbbaceec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731bcb64e4b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4059009a1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53272ebc6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MAGNE 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MAGNE VOLDEN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MAGNE ARNFINN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Magne Volden, Lykkmarka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