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3c8ff86bf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e92e1304743b0"/>
  </p:sldMasterIdLst>
  <p:sldIdLst>
    <p:sldId xmlns:r="http://schemas.openxmlformats.org/officeDocument/2006/relationships" id="256" r:id="R70b980faeb774c65"/>
    <p:sldId xmlns:r="http://schemas.openxmlformats.org/officeDocument/2006/relationships" id="257" r:id="Rb15b000140cd4aea"/>
    <p:sldId xmlns:r="http://schemas.openxmlformats.org/officeDocument/2006/relationships" id="258" r:id="R6df41f8737e94b2f"/>
    <p:sldId xmlns:r="http://schemas.openxmlformats.org/officeDocument/2006/relationships" id="259" r:id="R10630ea83c034699"/>
    <p:sldId xmlns:r="http://schemas.openxmlformats.org/officeDocument/2006/relationships" id="260" r:id="R2c81fae6cb4e4641"/>
    <p:sldId xmlns:r="http://schemas.openxmlformats.org/officeDocument/2006/relationships" id="261" r:id="Ra1ea9ad15e6b49f8"/>
    <p:sldId xmlns:r="http://schemas.openxmlformats.org/officeDocument/2006/relationships" id="262" r:id="R79ff1133e7d9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e92e1304743b0" /><Relationship Type="http://schemas.openxmlformats.org/officeDocument/2006/relationships/slide" Target="/ppt/slides/slide1.xml" Id="R70b980faeb774c65" /><Relationship Type="http://schemas.openxmlformats.org/officeDocument/2006/relationships/slide" Target="/ppt/slides/slide2.xml" Id="Rb15b000140cd4aea" /><Relationship Type="http://schemas.openxmlformats.org/officeDocument/2006/relationships/slide" Target="/ppt/slides/slide3.xml" Id="R6df41f8737e94b2f" /><Relationship Type="http://schemas.openxmlformats.org/officeDocument/2006/relationships/slide" Target="/ppt/slides/slide4.xml" Id="R10630ea83c034699" /><Relationship Type="http://schemas.openxmlformats.org/officeDocument/2006/relationships/slide" Target="/ppt/slides/slide5.xml" Id="R2c81fae6cb4e4641" /><Relationship Type="http://schemas.openxmlformats.org/officeDocument/2006/relationships/slide" Target="/ppt/slides/slide6.xml" Id="Ra1ea9ad15e6b49f8" /><Relationship Type="http://schemas.openxmlformats.org/officeDocument/2006/relationships/slide" Target="/ppt/slides/slide7.xml" Id="R79ff1133e7d9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9cb83891b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b53095e14705" /><Relationship Type="http://schemas.openxmlformats.org/officeDocument/2006/relationships/theme" Target="/ppt/slideMasters/theme/theme1.xml" Id="R17189ae7e067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7b53095e1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e516a3596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57b99c17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4c8ec6336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5194c681e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9072b08a5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d37ada325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daf94a43b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LEIF LANGØ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RAGNAR LANGØ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