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bcd04805f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0198c4b814c9e"/>
  </p:sldMasterIdLst>
  <p:sldIdLst>
    <p:sldId xmlns:r="http://schemas.openxmlformats.org/officeDocument/2006/relationships" id="256" r:id="Rf93ad9f48c7a4550"/>
    <p:sldId xmlns:r="http://schemas.openxmlformats.org/officeDocument/2006/relationships" id="257" r:id="Ra26a15e5cc134a6b"/>
    <p:sldId xmlns:r="http://schemas.openxmlformats.org/officeDocument/2006/relationships" id="258" r:id="R3d2442f6da1c4eba"/>
    <p:sldId xmlns:r="http://schemas.openxmlformats.org/officeDocument/2006/relationships" id="259" r:id="R61fe6cd0ab984be3"/>
    <p:sldId xmlns:r="http://schemas.openxmlformats.org/officeDocument/2006/relationships" id="260" r:id="R3f44eec1abb84d21"/>
    <p:sldId xmlns:r="http://schemas.openxmlformats.org/officeDocument/2006/relationships" id="261" r:id="R26d11436c33949ff"/>
    <p:sldId xmlns:r="http://schemas.openxmlformats.org/officeDocument/2006/relationships" id="262" r:id="R6d70b13c67e0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0198c4b814c9e" /><Relationship Type="http://schemas.openxmlformats.org/officeDocument/2006/relationships/slide" Target="/ppt/slides/slide1.xml" Id="Rf93ad9f48c7a4550" /><Relationship Type="http://schemas.openxmlformats.org/officeDocument/2006/relationships/slide" Target="/ppt/slides/slide2.xml" Id="Ra26a15e5cc134a6b" /><Relationship Type="http://schemas.openxmlformats.org/officeDocument/2006/relationships/slide" Target="/ppt/slides/slide3.xml" Id="R3d2442f6da1c4eba" /><Relationship Type="http://schemas.openxmlformats.org/officeDocument/2006/relationships/slide" Target="/ppt/slides/slide4.xml" Id="R61fe6cd0ab984be3" /><Relationship Type="http://schemas.openxmlformats.org/officeDocument/2006/relationships/slide" Target="/ppt/slides/slide5.xml" Id="R3f44eec1abb84d21" /><Relationship Type="http://schemas.openxmlformats.org/officeDocument/2006/relationships/slide" Target="/ppt/slides/slide6.xml" Id="R26d11436c33949ff" /><Relationship Type="http://schemas.openxmlformats.org/officeDocument/2006/relationships/slide" Target="/ppt/slides/slide7.xml" Id="R6d70b13c67e0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4c1c72bae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b0a69d4af465a" /><Relationship Type="http://schemas.openxmlformats.org/officeDocument/2006/relationships/theme" Target="/ppt/slideMasters/theme/theme1.xml" Id="Rde692989c6c5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b0a69d4af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0234daab9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12e99aad5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1d5043fda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a375666f2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98758eabf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4be44e67e42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604af8118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WETZEL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 EINAR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