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96d51bcbdb4a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6c87363622421b"/>
  </p:sldMasterIdLst>
  <p:sldIdLst>
    <p:sldId xmlns:r="http://schemas.openxmlformats.org/officeDocument/2006/relationships" id="256" r:id="R4087c1be8dcb4b63"/>
    <p:sldId xmlns:r="http://schemas.openxmlformats.org/officeDocument/2006/relationships" id="257" r:id="Ra98c7800e9a44245"/>
    <p:sldId xmlns:r="http://schemas.openxmlformats.org/officeDocument/2006/relationships" id="258" r:id="Ra31989bbaf524dce"/>
    <p:sldId xmlns:r="http://schemas.openxmlformats.org/officeDocument/2006/relationships" id="259" r:id="Racfb033e515f4513"/>
    <p:sldId xmlns:r="http://schemas.openxmlformats.org/officeDocument/2006/relationships" id="260" r:id="R1b0ed3d9f3cb4529"/>
    <p:sldId xmlns:r="http://schemas.openxmlformats.org/officeDocument/2006/relationships" id="261" r:id="R74de4e97a0c94b16"/>
    <p:sldId xmlns:r="http://schemas.openxmlformats.org/officeDocument/2006/relationships" id="262" r:id="R36ac9531ef5f41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6c87363622421b" /><Relationship Type="http://schemas.openxmlformats.org/officeDocument/2006/relationships/slide" Target="/ppt/slides/slide1.xml" Id="R4087c1be8dcb4b63" /><Relationship Type="http://schemas.openxmlformats.org/officeDocument/2006/relationships/slide" Target="/ppt/slides/slide2.xml" Id="Ra98c7800e9a44245" /><Relationship Type="http://schemas.openxmlformats.org/officeDocument/2006/relationships/slide" Target="/ppt/slides/slide3.xml" Id="Ra31989bbaf524dce" /><Relationship Type="http://schemas.openxmlformats.org/officeDocument/2006/relationships/slide" Target="/ppt/slides/slide4.xml" Id="Racfb033e515f4513" /><Relationship Type="http://schemas.openxmlformats.org/officeDocument/2006/relationships/slide" Target="/ppt/slides/slide5.xml" Id="R1b0ed3d9f3cb4529" /><Relationship Type="http://schemas.openxmlformats.org/officeDocument/2006/relationships/slide" Target="/ppt/slides/slide6.xml" Id="R74de4e97a0c94b16" /><Relationship Type="http://schemas.openxmlformats.org/officeDocument/2006/relationships/slide" Target="/ppt/slides/slide7.xml" Id="R36ac9531ef5f41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7daf222ecb40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0f40d539c4876" /><Relationship Type="http://schemas.openxmlformats.org/officeDocument/2006/relationships/theme" Target="/ppt/slideMasters/theme/theme1.xml" Id="R1b55b2d1767e4f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50f40d539c48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7d1c46bbf4b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80a62d3eb4b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55b3cb7794a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3a5fc956841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c340a78314a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7bc6f60f44f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cb5f6da8a4b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REGNSKAPSHUSET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18 377 593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995 274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5 292 925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7 914 909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 PARTNER INVEST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TRYM RAGNE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Slottsgate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33 26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post@regnskapshuset.no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971 644 907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