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09c81e8d8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4a20623d84aea"/>
  </p:sldMasterIdLst>
  <p:sldIdLst>
    <p:sldId xmlns:r="http://schemas.openxmlformats.org/officeDocument/2006/relationships" id="256" r:id="R8a0a13bcc0254498"/>
    <p:sldId xmlns:r="http://schemas.openxmlformats.org/officeDocument/2006/relationships" id="257" r:id="R3cc33469d9864eff"/>
    <p:sldId xmlns:r="http://schemas.openxmlformats.org/officeDocument/2006/relationships" id="258" r:id="Rf9d79a6ffd724849"/>
    <p:sldId xmlns:r="http://schemas.openxmlformats.org/officeDocument/2006/relationships" id="259" r:id="Rf944944c552042ca"/>
    <p:sldId xmlns:r="http://schemas.openxmlformats.org/officeDocument/2006/relationships" id="260" r:id="R541bfcc2a7a648cb"/>
    <p:sldId xmlns:r="http://schemas.openxmlformats.org/officeDocument/2006/relationships" id="261" r:id="Re44cf2eecee6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4a20623d84aea" /><Relationship Type="http://schemas.openxmlformats.org/officeDocument/2006/relationships/slide" Target="/ppt/slides/slide1.xml" Id="R8a0a13bcc0254498" /><Relationship Type="http://schemas.openxmlformats.org/officeDocument/2006/relationships/slide" Target="/ppt/slides/slide2.xml" Id="R3cc33469d9864eff" /><Relationship Type="http://schemas.openxmlformats.org/officeDocument/2006/relationships/slide" Target="/ppt/slides/slide3.xml" Id="Rf9d79a6ffd724849" /><Relationship Type="http://schemas.openxmlformats.org/officeDocument/2006/relationships/slide" Target="/ppt/slides/slide4.xml" Id="Rf944944c552042ca" /><Relationship Type="http://schemas.openxmlformats.org/officeDocument/2006/relationships/slide" Target="/ppt/slides/slide5.xml" Id="R541bfcc2a7a648cb" /><Relationship Type="http://schemas.openxmlformats.org/officeDocument/2006/relationships/slide" Target="/ppt/slides/slide6.xml" Id="Re44cf2eecee6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e602465c1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663b14c24272" /><Relationship Type="http://schemas.openxmlformats.org/officeDocument/2006/relationships/theme" Target="/ppt/slideMasters/theme/theme1.xml" Id="R55e8d775f401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1663b14c2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66206665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8cbe2e7b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1cd3c8f3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cb3b45f0b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58823ccf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020a8104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