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3aab64bed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6054ac82984cbc"/>
  </p:sldMasterIdLst>
  <p:sldIdLst>
    <p:sldId xmlns:r="http://schemas.openxmlformats.org/officeDocument/2006/relationships" id="256" r:id="R27061fee2b984701"/>
    <p:sldId xmlns:r="http://schemas.openxmlformats.org/officeDocument/2006/relationships" id="257" r:id="Rb9defd935ff64fdf"/>
    <p:sldId xmlns:r="http://schemas.openxmlformats.org/officeDocument/2006/relationships" id="258" r:id="R42e58b4ea0e34227"/>
    <p:sldId xmlns:r="http://schemas.openxmlformats.org/officeDocument/2006/relationships" id="259" r:id="R9d59c7ad803e4c68"/>
    <p:sldId xmlns:r="http://schemas.openxmlformats.org/officeDocument/2006/relationships" id="260" r:id="Reeb2198ad26e4e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054ac82984cbc" /><Relationship Type="http://schemas.openxmlformats.org/officeDocument/2006/relationships/slide" Target="/ppt/slides/slide1.xml" Id="R27061fee2b984701" /><Relationship Type="http://schemas.openxmlformats.org/officeDocument/2006/relationships/slide" Target="/ppt/slides/slide2.xml" Id="Rb9defd935ff64fdf" /><Relationship Type="http://schemas.openxmlformats.org/officeDocument/2006/relationships/slide" Target="/ppt/slides/slide3.xml" Id="R42e58b4ea0e34227" /><Relationship Type="http://schemas.openxmlformats.org/officeDocument/2006/relationships/slide" Target="/ppt/slides/slide4.xml" Id="R9d59c7ad803e4c68" /><Relationship Type="http://schemas.openxmlformats.org/officeDocument/2006/relationships/slide" Target="/ppt/slides/slide5.xml" Id="Reeb2198ad26e4e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4bbcd996a43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eb3f08fc3408f" /><Relationship Type="http://schemas.openxmlformats.org/officeDocument/2006/relationships/theme" Target="/ppt/slideMasters/theme/theme1.xml" Id="R6b3c5f2b34e547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3eb3f08fc3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bf3666db444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8cf9703df4f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ef7f6ad324f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032d93ccb4f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205013f3447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NITTEDAL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NITTEDAL KOMMUNE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 05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postmottak@nittedal.kommune.no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www.nittedal.kommune.no/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971 643 870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NITTEDAL KOMMUNE</a:t>
            </a:r>
          </a:p>
        </p:txBody>
      </p:sp>
    </p:spTree>
  </p:cSld>
  <p:clrMapOvr>
    <a:masterClrMapping xmlns:a="http://schemas.openxmlformats.org/drawingml/2006/main"/>
  </p:clrMapOvr>
</p:sld>
</file>