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cda03a102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e4891ebf524d09"/>
  </p:sldMasterIdLst>
  <p:sldIdLst>
    <p:sldId xmlns:r="http://schemas.openxmlformats.org/officeDocument/2006/relationships" id="256" r:id="R9806cb3e18834415"/>
    <p:sldId xmlns:r="http://schemas.openxmlformats.org/officeDocument/2006/relationships" id="257" r:id="Rc1aed450dfd04619"/>
    <p:sldId xmlns:r="http://schemas.openxmlformats.org/officeDocument/2006/relationships" id="258" r:id="R7b7511ef3e1645dc"/>
    <p:sldId xmlns:r="http://schemas.openxmlformats.org/officeDocument/2006/relationships" id="259" r:id="R61da9304c7544034"/>
    <p:sldId xmlns:r="http://schemas.openxmlformats.org/officeDocument/2006/relationships" id="260" r:id="Rcde37d98b41b4b69"/>
    <p:sldId xmlns:r="http://schemas.openxmlformats.org/officeDocument/2006/relationships" id="261" r:id="R40bd784278a24308"/>
    <p:sldId xmlns:r="http://schemas.openxmlformats.org/officeDocument/2006/relationships" id="262" r:id="R5ca6ec75f4eb47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4891ebf524d09" /><Relationship Type="http://schemas.openxmlformats.org/officeDocument/2006/relationships/slide" Target="/ppt/slides/slide1.xml" Id="R9806cb3e18834415" /><Relationship Type="http://schemas.openxmlformats.org/officeDocument/2006/relationships/slide" Target="/ppt/slides/slide2.xml" Id="Rc1aed450dfd04619" /><Relationship Type="http://schemas.openxmlformats.org/officeDocument/2006/relationships/slide" Target="/ppt/slides/slide3.xml" Id="R7b7511ef3e1645dc" /><Relationship Type="http://schemas.openxmlformats.org/officeDocument/2006/relationships/slide" Target="/ppt/slides/slide4.xml" Id="R61da9304c7544034" /><Relationship Type="http://schemas.openxmlformats.org/officeDocument/2006/relationships/slide" Target="/ppt/slides/slide5.xml" Id="Rcde37d98b41b4b69" /><Relationship Type="http://schemas.openxmlformats.org/officeDocument/2006/relationships/slide" Target="/ppt/slides/slide6.xml" Id="R40bd784278a24308" /><Relationship Type="http://schemas.openxmlformats.org/officeDocument/2006/relationships/slide" Target="/ppt/slides/slide7.xml" Id="R5ca6ec75f4eb47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607b796334a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c394f081a43d4" /><Relationship Type="http://schemas.openxmlformats.org/officeDocument/2006/relationships/theme" Target="/ppt/slideMasters/theme/theme1.xml" Id="R16d9ba71396c41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6c394f081a43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07ef56e44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46839557041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7b28d8d254e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08199ad684d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4928aa7b04b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caa57276d4b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dae80fec04d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BP GRUPPEN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 GRUPPEN NORGE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−10 670 825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31 682 989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73 862 274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273 546 508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HOLDING AS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GUNNAR AUGUST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JON RUNE  –  18,4 %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71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971 590 351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