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31c24785df41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8a8ef58d5f4524"/>
  </p:sldMasterIdLst>
  <p:sldIdLst>
    <p:sldId xmlns:r="http://schemas.openxmlformats.org/officeDocument/2006/relationships" id="256" r:id="Rbf630506ddf7461f"/>
    <p:sldId xmlns:r="http://schemas.openxmlformats.org/officeDocument/2006/relationships" id="257" r:id="R9da172bf22dc4a69"/>
    <p:sldId xmlns:r="http://schemas.openxmlformats.org/officeDocument/2006/relationships" id="258" r:id="Ref1e026e5a9d4cab"/>
    <p:sldId xmlns:r="http://schemas.openxmlformats.org/officeDocument/2006/relationships" id="259" r:id="R43eb683aff5c42c2"/>
    <p:sldId xmlns:r="http://schemas.openxmlformats.org/officeDocument/2006/relationships" id="260" r:id="Rfe68803e79e24f9a"/>
    <p:sldId xmlns:r="http://schemas.openxmlformats.org/officeDocument/2006/relationships" id="261" r:id="Rbb4e22467a7049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8a8ef58d5f4524" /><Relationship Type="http://schemas.openxmlformats.org/officeDocument/2006/relationships/slide" Target="/ppt/slides/slide1.xml" Id="Rbf630506ddf7461f" /><Relationship Type="http://schemas.openxmlformats.org/officeDocument/2006/relationships/slide" Target="/ppt/slides/slide2.xml" Id="R9da172bf22dc4a69" /><Relationship Type="http://schemas.openxmlformats.org/officeDocument/2006/relationships/slide" Target="/ppt/slides/slide3.xml" Id="Ref1e026e5a9d4cab" /><Relationship Type="http://schemas.openxmlformats.org/officeDocument/2006/relationships/slide" Target="/ppt/slides/slide4.xml" Id="R43eb683aff5c42c2" /><Relationship Type="http://schemas.openxmlformats.org/officeDocument/2006/relationships/slide" Target="/ppt/slides/slide5.xml" Id="Rfe68803e79e24f9a" /><Relationship Type="http://schemas.openxmlformats.org/officeDocument/2006/relationships/slide" Target="/ppt/slides/slide6.xml" Id="Rbb4e22467a7049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c0bb82225343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84c51c1284f2f" /><Relationship Type="http://schemas.openxmlformats.org/officeDocument/2006/relationships/theme" Target="/ppt/slideMasters/theme/theme1.xml" Id="R66f0f227e79a4f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b84c51c1284f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4d75e657848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726f9ffb841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3531e30144c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78972ba2e44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8e72d2aad40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88b5819d146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BP GRUPPEN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BP GRUPPEN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BP GRUPPEN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BP GRUPPEN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BP GRUPPEN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BP GRUPPEN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47 71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971 590 351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BP GRUPPEN NORGE AS</a:t>
            </a:r>
          </a:p>
        </p:txBody>
      </p:sp>
    </p:spTree>
  </p:cSld>
  <p:clrMapOvr>
    <a:masterClrMapping xmlns:a="http://schemas.openxmlformats.org/drawingml/2006/main"/>
  </p:clrMapOvr>
</p:sld>
</file>