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246e51cf9f4f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ca6f04420a40d8"/>
  </p:sldMasterIdLst>
  <p:sldIdLst>
    <p:sldId xmlns:r="http://schemas.openxmlformats.org/officeDocument/2006/relationships" id="256" r:id="R61b7e5309f9e4e75"/>
    <p:sldId xmlns:r="http://schemas.openxmlformats.org/officeDocument/2006/relationships" id="257" r:id="Rc82b1038f1d4414a"/>
    <p:sldId xmlns:r="http://schemas.openxmlformats.org/officeDocument/2006/relationships" id="258" r:id="R97e47e6f0f154852"/>
    <p:sldId xmlns:r="http://schemas.openxmlformats.org/officeDocument/2006/relationships" id="259" r:id="R0c8cacb2becc464d"/>
    <p:sldId xmlns:r="http://schemas.openxmlformats.org/officeDocument/2006/relationships" id="260" r:id="R6025207b42d94a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ca6f04420a40d8" /><Relationship Type="http://schemas.openxmlformats.org/officeDocument/2006/relationships/slide" Target="/ppt/slides/slide1.xml" Id="R61b7e5309f9e4e75" /><Relationship Type="http://schemas.openxmlformats.org/officeDocument/2006/relationships/slide" Target="/ppt/slides/slide2.xml" Id="Rc82b1038f1d4414a" /><Relationship Type="http://schemas.openxmlformats.org/officeDocument/2006/relationships/slide" Target="/ppt/slides/slide3.xml" Id="R97e47e6f0f154852" /><Relationship Type="http://schemas.openxmlformats.org/officeDocument/2006/relationships/slide" Target="/ppt/slides/slide4.xml" Id="R0c8cacb2becc464d" /><Relationship Type="http://schemas.openxmlformats.org/officeDocument/2006/relationships/slide" Target="/ppt/slides/slide5.xml" Id="R6025207b42d94a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44d182fbf941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de3fc212c435b" /><Relationship Type="http://schemas.openxmlformats.org/officeDocument/2006/relationships/theme" Target="/ppt/slideMasters/theme/theme1.xml" Id="R9f7025c88bef4b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2de3fc212c43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aa072479647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a380e7ed845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a8d5f0a2844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97592a970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dc3c713b649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SOAP STRØMMEN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SOAP STRØMMEN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