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5dab86204c48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7628dbbd84c77"/>
  </p:sldMasterIdLst>
  <p:sldIdLst>
    <p:sldId xmlns:r="http://schemas.openxmlformats.org/officeDocument/2006/relationships" id="256" r:id="R9e918b2b01a14969"/>
    <p:sldId xmlns:r="http://schemas.openxmlformats.org/officeDocument/2006/relationships" id="257" r:id="R431210e233364807"/>
    <p:sldId xmlns:r="http://schemas.openxmlformats.org/officeDocument/2006/relationships" id="258" r:id="R52e4c281f39a48c6"/>
    <p:sldId xmlns:r="http://schemas.openxmlformats.org/officeDocument/2006/relationships" id="259" r:id="Ra723c050483c462a"/>
    <p:sldId xmlns:r="http://schemas.openxmlformats.org/officeDocument/2006/relationships" id="260" r:id="R8b4d872cdf2e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7628dbbd84c77" /><Relationship Type="http://schemas.openxmlformats.org/officeDocument/2006/relationships/slide" Target="/ppt/slides/slide1.xml" Id="R9e918b2b01a14969" /><Relationship Type="http://schemas.openxmlformats.org/officeDocument/2006/relationships/slide" Target="/ppt/slides/slide2.xml" Id="R431210e233364807" /><Relationship Type="http://schemas.openxmlformats.org/officeDocument/2006/relationships/slide" Target="/ppt/slides/slide3.xml" Id="R52e4c281f39a48c6" /><Relationship Type="http://schemas.openxmlformats.org/officeDocument/2006/relationships/slide" Target="/ppt/slides/slide4.xml" Id="Ra723c050483c462a" /><Relationship Type="http://schemas.openxmlformats.org/officeDocument/2006/relationships/slide" Target="/ppt/slides/slide5.xml" Id="R8b4d872cdf2e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3fe6e35f94d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0b55579a14d12" /><Relationship Type="http://schemas.openxmlformats.org/officeDocument/2006/relationships/theme" Target="/ppt/slideMasters/theme/theme1.xml" Id="Rb800a7b5f8e6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60b55579a14d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e758f152841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b2cf62ccb41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c076f27a04d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11dac478547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e853655a34b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HALS STORE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 STORE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 STORE AS</a:t>
            </a:r>
          </a:p>
        </p:txBody>
      </p:sp>
    </p:spTree>
  </p:cSld>
  <p:clrMapOvr>
    <a:masterClrMapping xmlns:a="http://schemas.openxmlformats.org/drawingml/2006/main"/>
  </p:clrMapOvr>
</p:sld>
</file>