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211098676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24c01b0634b8a"/>
  </p:sldMasterIdLst>
  <p:sldIdLst>
    <p:sldId xmlns:r="http://schemas.openxmlformats.org/officeDocument/2006/relationships" id="256" r:id="R509cc15f7337482b"/>
    <p:sldId xmlns:r="http://schemas.openxmlformats.org/officeDocument/2006/relationships" id="257" r:id="R09421cde932a490a"/>
    <p:sldId xmlns:r="http://schemas.openxmlformats.org/officeDocument/2006/relationships" id="258" r:id="R7c6f4548ec1c4119"/>
    <p:sldId xmlns:r="http://schemas.openxmlformats.org/officeDocument/2006/relationships" id="259" r:id="R3b6862a2622047dc"/>
    <p:sldId xmlns:r="http://schemas.openxmlformats.org/officeDocument/2006/relationships" id="260" r:id="R65e9c5fe68d74e32"/>
    <p:sldId xmlns:r="http://schemas.openxmlformats.org/officeDocument/2006/relationships" id="261" r:id="R2e538dcdef86439a"/>
    <p:sldId xmlns:r="http://schemas.openxmlformats.org/officeDocument/2006/relationships" id="262" r:id="Rbda8a3852f13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24c01b0634b8a" /><Relationship Type="http://schemas.openxmlformats.org/officeDocument/2006/relationships/slide" Target="/ppt/slides/slide1.xml" Id="R509cc15f7337482b" /><Relationship Type="http://schemas.openxmlformats.org/officeDocument/2006/relationships/slide" Target="/ppt/slides/slide2.xml" Id="R09421cde932a490a" /><Relationship Type="http://schemas.openxmlformats.org/officeDocument/2006/relationships/slide" Target="/ppt/slides/slide3.xml" Id="R7c6f4548ec1c4119" /><Relationship Type="http://schemas.openxmlformats.org/officeDocument/2006/relationships/slide" Target="/ppt/slides/slide4.xml" Id="R3b6862a2622047dc" /><Relationship Type="http://schemas.openxmlformats.org/officeDocument/2006/relationships/slide" Target="/ppt/slides/slide5.xml" Id="R65e9c5fe68d74e32" /><Relationship Type="http://schemas.openxmlformats.org/officeDocument/2006/relationships/slide" Target="/ppt/slides/slide6.xml" Id="R2e538dcdef86439a" /><Relationship Type="http://schemas.openxmlformats.org/officeDocument/2006/relationships/slide" Target="/ppt/slides/slide7.xml" Id="Rbda8a3852f13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f948e835e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ffb0ff384ece" /><Relationship Type="http://schemas.openxmlformats.org/officeDocument/2006/relationships/theme" Target="/ppt/slideMasters/theme/theme1.xml" Id="Re77b2dd2471e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bffb0ff38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59555fec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2cba817d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194be992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2a5fe12c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3fc67058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937e1919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4a814895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