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330a6a419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e926e6c764a9f"/>
  </p:sldMasterIdLst>
  <p:sldIdLst>
    <p:sldId xmlns:r="http://schemas.openxmlformats.org/officeDocument/2006/relationships" id="256" r:id="Rac643f08c40d4a0c"/>
    <p:sldId xmlns:r="http://schemas.openxmlformats.org/officeDocument/2006/relationships" id="257" r:id="Rd034a85543fe4be0"/>
    <p:sldId xmlns:r="http://schemas.openxmlformats.org/officeDocument/2006/relationships" id="258" r:id="Re632963427944bc5"/>
    <p:sldId xmlns:r="http://schemas.openxmlformats.org/officeDocument/2006/relationships" id="259" r:id="Rd5877989c8234b62"/>
    <p:sldId xmlns:r="http://schemas.openxmlformats.org/officeDocument/2006/relationships" id="260" r:id="R3f8e2de92ae7486e"/>
    <p:sldId xmlns:r="http://schemas.openxmlformats.org/officeDocument/2006/relationships" id="261" r:id="Reb55b0590d2c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e926e6c764a9f" /><Relationship Type="http://schemas.openxmlformats.org/officeDocument/2006/relationships/slide" Target="/ppt/slides/slide1.xml" Id="Rac643f08c40d4a0c" /><Relationship Type="http://schemas.openxmlformats.org/officeDocument/2006/relationships/slide" Target="/ppt/slides/slide2.xml" Id="Rd034a85543fe4be0" /><Relationship Type="http://schemas.openxmlformats.org/officeDocument/2006/relationships/slide" Target="/ppt/slides/slide3.xml" Id="Re632963427944bc5" /><Relationship Type="http://schemas.openxmlformats.org/officeDocument/2006/relationships/slide" Target="/ppt/slides/slide4.xml" Id="Rd5877989c8234b62" /><Relationship Type="http://schemas.openxmlformats.org/officeDocument/2006/relationships/slide" Target="/ppt/slides/slide5.xml" Id="R3f8e2de92ae7486e" /><Relationship Type="http://schemas.openxmlformats.org/officeDocument/2006/relationships/slide" Target="/ppt/slides/slide6.xml" Id="Reb55b0590d2c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cb808a045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5e10a87f14858" /><Relationship Type="http://schemas.openxmlformats.org/officeDocument/2006/relationships/theme" Target="/ppt/slideMasters/theme/theme1.xml" Id="R3cf9f89e853b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5e10a87f1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59570aa0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985d6921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43f37f8f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d1ad712dc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36ff0fa4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62bf57a4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