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708566cf7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54c5550ca463b"/>
  </p:sldMasterIdLst>
  <p:sldIdLst>
    <p:sldId xmlns:r="http://schemas.openxmlformats.org/officeDocument/2006/relationships" id="256" r:id="Rf3aa88854fe54d61"/>
    <p:sldId xmlns:r="http://schemas.openxmlformats.org/officeDocument/2006/relationships" id="257" r:id="R269aba3e390d4719"/>
    <p:sldId xmlns:r="http://schemas.openxmlformats.org/officeDocument/2006/relationships" id="258" r:id="Ra3525cd91d994932"/>
    <p:sldId xmlns:r="http://schemas.openxmlformats.org/officeDocument/2006/relationships" id="259" r:id="Ra663a497e0084f94"/>
    <p:sldId xmlns:r="http://schemas.openxmlformats.org/officeDocument/2006/relationships" id="260" r:id="Rf1308e652dd4468d"/>
    <p:sldId xmlns:r="http://schemas.openxmlformats.org/officeDocument/2006/relationships" id="261" r:id="R7ac728918f6a49df"/>
    <p:sldId xmlns:r="http://schemas.openxmlformats.org/officeDocument/2006/relationships" id="262" r:id="R62788cfa4a2e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54c5550ca463b" /><Relationship Type="http://schemas.openxmlformats.org/officeDocument/2006/relationships/slide" Target="/ppt/slides/slide1.xml" Id="Rf3aa88854fe54d61" /><Relationship Type="http://schemas.openxmlformats.org/officeDocument/2006/relationships/slide" Target="/ppt/slides/slide2.xml" Id="R269aba3e390d4719" /><Relationship Type="http://schemas.openxmlformats.org/officeDocument/2006/relationships/slide" Target="/ppt/slides/slide3.xml" Id="Ra3525cd91d994932" /><Relationship Type="http://schemas.openxmlformats.org/officeDocument/2006/relationships/slide" Target="/ppt/slides/slide4.xml" Id="Ra663a497e0084f94" /><Relationship Type="http://schemas.openxmlformats.org/officeDocument/2006/relationships/slide" Target="/ppt/slides/slide5.xml" Id="Rf1308e652dd4468d" /><Relationship Type="http://schemas.openxmlformats.org/officeDocument/2006/relationships/slide" Target="/ppt/slides/slide6.xml" Id="R7ac728918f6a49df" /><Relationship Type="http://schemas.openxmlformats.org/officeDocument/2006/relationships/slide" Target="/ppt/slides/slide7.xml" Id="R62788cfa4a2e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2fb7025e5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9a1df32d24136" /><Relationship Type="http://schemas.openxmlformats.org/officeDocument/2006/relationships/theme" Target="/ppt/slideMasters/theme/theme1.xml" Id="R39f4172b25a7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9a1df32d2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3f0342f4a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cf4e47e34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62a3da8ef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6a5a240b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d17762bff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1953f4901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ded204b4e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ODYSSY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ODYSSY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10 802 750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10 092 236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165 650 375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BAUMANN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THOMAS BAUMANN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BAUMANN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BAUMANN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