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1fb922f9e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1ab950b08406e"/>
  </p:sldMasterIdLst>
  <p:sldIdLst>
    <p:sldId xmlns:r="http://schemas.openxmlformats.org/officeDocument/2006/relationships" id="256" r:id="Rf61ab87985d942ff"/>
    <p:sldId xmlns:r="http://schemas.openxmlformats.org/officeDocument/2006/relationships" id="257" r:id="Ra836765a0a5e4814"/>
    <p:sldId xmlns:r="http://schemas.openxmlformats.org/officeDocument/2006/relationships" id="258" r:id="R2c4d87c7a8f44752"/>
    <p:sldId xmlns:r="http://schemas.openxmlformats.org/officeDocument/2006/relationships" id="259" r:id="Re598ce56249a4f16"/>
    <p:sldId xmlns:r="http://schemas.openxmlformats.org/officeDocument/2006/relationships" id="260" r:id="Rd667a0083a7b4394"/>
    <p:sldId xmlns:r="http://schemas.openxmlformats.org/officeDocument/2006/relationships" id="261" r:id="R10d46da60939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1ab950b08406e" /><Relationship Type="http://schemas.openxmlformats.org/officeDocument/2006/relationships/slide" Target="/ppt/slides/slide1.xml" Id="Rf61ab87985d942ff" /><Relationship Type="http://schemas.openxmlformats.org/officeDocument/2006/relationships/slide" Target="/ppt/slides/slide2.xml" Id="Ra836765a0a5e4814" /><Relationship Type="http://schemas.openxmlformats.org/officeDocument/2006/relationships/slide" Target="/ppt/slides/slide3.xml" Id="R2c4d87c7a8f44752" /><Relationship Type="http://schemas.openxmlformats.org/officeDocument/2006/relationships/slide" Target="/ppt/slides/slide4.xml" Id="Re598ce56249a4f16" /><Relationship Type="http://schemas.openxmlformats.org/officeDocument/2006/relationships/slide" Target="/ppt/slides/slide5.xml" Id="Rd667a0083a7b4394" /><Relationship Type="http://schemas.openxmlformats.org/officeDocument/2006/relationships/slide" Target="/ppt/slides/slide6.xml" Id="R10d46da60939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07d7fcebf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da43bc864139" /><Relationship Type="http://schemas.openxmlformats.org/officeDocument/2006/relationships/theme" Target="/ppt/slideMasters/theme/theme1.xml" Id="Rea8f51f4e666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fda43bc86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20b048bc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9dc579c39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27382a559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c3b6ef66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a56b3c09f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1046a1b87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ODYSSY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971 583 460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