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ffb353bb8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7f6eefaeb54509"/>
  </p:sldMasterIdLst>
  <p:sldIdLst>
    <p:sldId xmlns:r="http://schemas.openxmlformats.org/officeDocument/2006/relationships" id="256" r:id="R9d347c92c38e41b3"/>
    <p:sldId xmlns:r="http://schemas.openxmlformats.org/officeDocument/2006/relationships" id="257" r:id="R1fe433cf77cb4de0"/>
    <p:sldId xmlns:r="http://schemas.openxmlformats.org/officeDocument/2006/relationships" id="258" r:id="R5070527149324969"/>
    <p:sldId xmlns:r="http://schemas.openxmlformats.org/officeDocument/2006/relationships" id="259" r:id="R994f80337fbd42ee"/>
    <p:sldId xmlns:r="http://schemas.openxmlformats.org/officeDocument/2006/relationships" id="260" r:id="Ra0905c9223934e14"/>
    <p:sldId xmlns:r="http://schemas.openxmlformats.org/officeDocument/2006/relationships" id="261" r:id="R35e742da0e3c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f6eefaeb54509" /><Relationship Type="http://schemas.openxmlformats.org/officeDocument/2006/relationships/slide" Target="/ppt/slides/slide1.xml" Id="R9d347c92c38e41b3" /><Relationship Type="http://schemas.openxmlformats.org/officeDocument/2006/relationships/slide" Target="/ppt/slides/slide2.xml" Id="R1fe433cf77cb4de0" /><Relationship Type="http://schemas.openxmlformats.org/officeDocument/2006/relationships/slide" Target="/ppt/slides/slide3.xml" Id="R5070527149324969" /><Relationship Type="http://schemas.openxmlformats.org/officeDocument/2006/relationships/slide" Target="/ppt/slides/slide4.xml" Id="R994f80337fbd42ee" /><Relationship Type="http://schemas.openxmlformats.org/officeDocument/2006/relationships/slide" Target="/ppt/slides/slide5.xml" Id="Ra0905c9223934e14" /><Relationship Type="http://schemas.openxmlformats.org/officeDocument/2006/relationships/slide" Target="/ppt/slides/slide6.xml" Id="R35e742da0e3c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4652e785f4b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2c5c3978a497a" /><Relationship Type="http://schemas.openxmlformats.org/officeDocument/2006/relationships/theme" Target="/ppt/slideMasters/theme/theme1.xml" Id="Rc723faff9cd948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2c5c3978a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a3c43965e41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bc1549b994e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2f2b9c6b9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bcefcf0f9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7c21e4614c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c693a2338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BAKKETUN FOLKEHØGSKOLE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BAKKETUN FOLKEHØGSKOLE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2 006 783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1 895 977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9 828 520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19 661 753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91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adm@bakketun.fhs.no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www.bakketun.fhs.no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BAKKETUN FOLKEHØGSKOLE</a:t>
            </a:r>
          </a:p>
        </p:txBody>
      </p:sp>
    </p:spTree>
  </p:cSld>
  <p:clrMapOvr>
    <a:masterClrMapping xmlns:a="http://schemas.openxmlformats.org/drawingml/2006/main"/>
  </p:clrMapOvr>
</p:sld>
</file>