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12aac8faac4b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5fb9bf94134a8a"/>
  </p:sldMasterIdLst>
  <p:sldIdLst>
    <p:sldId xmlns:r="http://schemas.openxmlformats.org/officeDocument/2006/relationships" id="256" r:id="R66d5272a17df48b4"/>
    <p:sldId xmlns:r="http://schemas.openxmlformats.org/officeDocument/2006/relationships" id="257" r:id="R86aeb2fa49be4512"/>
    <p:sldId xmlns:r="http://schemas.openxmlformats.org/officeDocument/2006/relationships" id="258" r:id="R07dbd0a137ed4afb"/>
    <p:sldId xmlns:r="http://schemas.openxmlformats.org/officeDocument/2006/relationships" id="259" r:id="Rf2d8cefbee1f4881"/>
    <p:sldId xmlns:r="http://schemas.openxmlformats.org/officeDocument/2006/relationships" id="260" r:id="R0eb8acc91ae54566"/>
    <p:sldId xmlns:r="http://schemas.openxmlformats.org/officeDocument/2006/relationships" id="261" r:id="R87e56f22e1714b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5fb9bf94134a8a" /><Relationship Type="http://schemas.openxmlformats.org/officeDocument/2006/relationships/slide" Target="/ppt/slides/slide1.xml" Id="R66d5272a17df48b4" /><Relationship Type="http://schemas.openxmlformats.org/officeDocument/2006/relationships/slide" Target="/ppt/slides/slide2.xml" Id="R86aeb2fa49be4512" /><Relationship Type="http://schemas.openxmlformats.org/officeDocument/2006/relationships/slide" Target="/ppt/slides/slide3.xml" Id="R07dbd0a137ed4afb" /><Relationship Type="http://schemas.openxmlformats.org/officeDocument/2006/relationships/slide" Target="/ppt/slides/slide4.xml" Id="Rf2d8cefbee1f4881" /><Relationship Type="http://schemas.openxmlformats.org/officeDocument/2006/relationships/slide" Target="/ppt/slides/slide5.xml" Id="R0eb8acc91ae54566" /><Relationship Type="http://schemas.openxmlformats.org/officeDocument/2006/relationships/slide" Target="/ppt/slides/slide6.xml" Id="R87e56f22e1714b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3f2b52275b49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36fb7693345e7" /><Relationship Type="http://schemas.openxmlformats.org/officeDocument/2006/relationships/theme" Target="/ppt/slideMasters/theme/theme1.xml" Id="R079ac464f8a34f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b36fb7693345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86e58e96746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a6f12d9994f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565fd96f74b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99146c34d4f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c6244a03e47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bea3c0a344e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DRONNING MAUDS MINNE HØGSKOLE FOR BARNEHAGELÆRERUTDANNING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MINNE HØGSKOLE FOR BARNEHAGELÆRERUTDANNING STI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205 071 305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−3 755 717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−132 267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74 607 425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152 250 361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Thrond Nergaards veg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80 52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post@dmmh.no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971 574 747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