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9e092ab71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d2b47b6c64123"/>
  </p:sldMasterIdLst>
  <p:sldIdLst>
    <p:sldId xmlns:r="http://schemas.openxmlformats.org/officeDocument/2006/relationships" id="256" r:id="Rc8d1d5be40e54e42"/>
    <p:sldId xmlns:r="http://schemas.openxmlformats.org/officeDocument/2006/relationships" id="257" r:id="R22a75bed97764622"/>
    <p:sldId xmlns:r="http://schemas.openxmlformats.org/officeDocument/2006/relationships" id="258" r:id="R77d81412f6f94d62"/>
    <p:sldId xmlns:r="http://schemas.openxmlformats.org/officeDocument/2006/relationships" id="259" r:id="Rf6d74ad4741d4230"/>
    <p:sldId xmlns:r="http://schemas.openxmlformats.org/officeDocument/2006/relationships" id="260" r:id="R9f95483de2ca4ab3"/>
    <p:sldId xmlns:r="http://schemas.openxmlformats.org/officeDocument/2006/relationships" id="261" r:id="R7e354062f01e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d2b47b6c64123" /><Relationship Type="http://schemas.openxmlformats.org/officeDocument/2006/relationships/slide" Target="/ppt/slides/slide1.xml" Id="Rc8d1d5be40e54e42" /><Relationship Type="http://schemas.openxmlformats.org/officeDocument/2006/relationships/slide" Target="/ppt/slides/slide2.xml" Id="R22a75bed97764622" /><Relationship Type="http://schemas.openxmlformats.org/officeDocument/2006/relationships/slide" Target="/ppt/slides/slide3.xml" Id="R77d81412f6f94d62" /><Relationship Type="http://schemas.openxmlformats.org/officeDocument/2006/relationships/slide" Target="/ppt/slides/slide4.xml" Id="Rf6d74ad4741d4230" /><Relationship Type="http://schemas.openxmlformats.org/officeDocument/2006/relationships/slide" Target="/ppt/slides/slide5.xml" Id="R9f95483de2ca4ab3" /><Relationship Type="http://schemas.openxmlformats.org/officeDocument/2006/relationships/slide" Target="/ppt/slides/slide6.xml" Id="R7e354062f01e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6555c8a8f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2ebd97c54aeb" /><Relationship Type="http://schemas.openxmlformats.org/officeDocument/2006/relationships/theme" Target="/ppt/slideMasters/theme/theme1.xml" Id="R40481af9d9cc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62ebd97c5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5d626642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4c251c5c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4b090d0d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42f3c8cb2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437d629b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e3bb8eab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24 509 971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27 838 535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