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95159f21c84b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f934bed45a4688"/>
  </p:sldMasterIdLst>
  <p:sldIdLst>
    <p:sldId xmlns:r="http://schemas.openxmlformats.org/officeDocument/2006/relationships" id="256" r:id="R5a514c68bb404dcd"/>
    <p:sldId xmlns:r="http://schemas.openxmlformats.org/officeDocument/2006/relationships" id="257" r:id="R1d232b1a997e4265"/>
    <p:sldId xmlns:r="http://schemas.openxmlformats.org/officeDocument/2006/relationships" id="258" r:id="Rc2ca355add7f48e2"/>
    <p:sldId xmlns:r="http://schemas.openxmlformats.org/officeDocument/2006/relationships" id="259" r:id="R6918f6319d5a46c9"/>
    <p:sldId xmlns:r="http://schemas.openxmlformats.org/officeDocument/2006/relationships" id="260" r:id="R5e699243ff9d4447"/>
    <p:sldId xmlns:r="http://schemas.openxmlformats.org/officeDocument/2006/relationships" id="261" r:id="R87409d6347b145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934bed45a4688" /><Relationship Type="http://schemas.openxmlformats.org/officeDocument/2006/relationships/slide" Target="/ppt/slides/slide1.xml" Id="R5a514c68bb404dcd" /><Relationship Type="http://schemas.openxmlformats.org/officeDocument/2006/relationships/slide" Target="/ppt/slides/slide2.xml" Id="R1d232b1a997e4265" /><Relationship Type="http://schemas.openxmlformats.org/officeDocument/2006/relationships/slide" Target="/ppt/slides/slide3.xml" Id="Rc2ca355add7f48e2" /><Relationship Type="http://schemas.openxmlformats.org/officeDocument/2006/relationships/slide" Target="/ppt/slides/slide4.xml" Id="R6918f6319d5a46c9" /><Relationship Type="http://schemas.openxmlformats.org/officeDocument/2006/relationships/slide" Target="/ppt/slides/slide5.xml" Id="R5e699243ff9d4447" /><Relationship Type="http://schemas.openxmlformats.org/officeDocument/2006/relationships/slide" Target="/ppt/slides/slide6.xml" Id="R87409d6347b145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fe1834b6844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d8b76306c43e4" /><Relationship Type="http://schemas.openxmlformats.org/officeDocument/2006/relationships/theme" Target="/ppt/slideMasters/theme/theme1.xml" Id="R55df07a66d6042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0d8b76306c43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bae4cfd5c48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81a8577ea4f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266c6bc4445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32ab62bfd48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4df9b76ea40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3ae3001284a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AASLAND GÅRDSELSKAPET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AASLAND GÅRDSELSKAPET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AASLAND GÅRDSELSKAPET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AASLAND GÅRDSELSKAPET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AASLAND GÅRDSELSKAPET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AASLAND GÅRDSELSKAPET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3919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jacob.aasland@aasland.no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www.aasland.no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971 548 436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AASLAND GÅRDSELSKAPET ANS</a:t>
            </a:r>
          </a:p>
        </p:txBody>
      </p:sp>
    </p:spTree>
  </p:cSld>
  <p:clrMapOvr>
    <a:masterClrMapping xmlns:a="http://schemas.openxmlformats.org/drawingml/2006/main"/>
  </p:clrMapOvr>
</p:sld>
</file>