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6a76c5b14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280ef907b4aae"/>
  </p:sldMasterIdLst>
  <p:sldIdLst>
    <p:sldId xmlns:r="http://schemas.openxmlformats.org/officeDocument/2006/relationships" id="256" r:id="R23f2a3d471b14957"/>
    <p:sldId xmlns:r="http://schemas.openxmlformats.org/officeDocument/2006/relationships" id="257" r:id="R5ed5cc54be014eec"/>
    <p:sldId xmlns:r="http://schemas.openxmlformats.org/officeDocument/2006/relationships" id="258" r:id="Rd358a441eb56495b"/>
    <p:sldId xmlns:r="http://schemas.openxmlformats.org/officeDocument/2006/relationships" id="259" r:id="Rd032f082da6f4544"/>
    <p:sldId xmlns:r="http://schemas.openxmlformats.org/officeDocument/2006/relationships" id="260" r:id="R77e8831e4fe4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280ef907b4aae" /><Relationship Type="http://schemas.openxmlformats.org/officeDocument/2006/relationships/slide" Target="/ppt/slides/slide1.xml" Id="R23f2a3d471b14957" /><Relationship Type="http://schemas.openxmlformats.org/officeDocument/2006/relationships/slide" Target="/ppt/slides/slide2.xml" Id="R5ed5cc54be014eec" /><Relationship Type="http://schemas.openxmlformats.org/officeDocument/2006/relationships/slide" Target="/ppt/slides/slide3.xml" Id="Rd358a441eb56495b" /><Relationship Type="http://schemas.openxmlformats.org/officeDocument/2006/relationships/slide" Target="/ppt/slides/slide4.xml" Id="Rd032f082da6f4544" /><Relationship Type="http://schemas.openxmlformats.org/officeDocument/2006/relationships/slide" Target="/ppt/slides/slide5.xml" Id="R77e8831e4fe4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f01857275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15d7d03a4ad6" /><Relationship Type="http://schemas.openxmlformats.org/officeDocument/2006/relationships/theme" Target="/ppt/slideMasters/theme/theme1.xml" Id="Rd791f0ec1375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615d7d03a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839eb45dc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75547e6c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29d41bc9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cb1d964d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606cbd17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