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030844b0aa49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df456bbdb244c2"/>
  </p:sldMasterIdLst>
  <p:sldIdLst>
    <p:sldId xmlns:r="http://schemas.openxmlformats.org/officeDocument/2006/relationships" id="256" r:id="R7f09a8e7ef8b4da6"/>
    <p:sldId xmlns:r="http://schemas.openxmlformats.org/officeDocument/2006/relationships" id="257" r:id="R53c4fa082269466c"/>
    <p:sldId xmlns:r="http://schemas.openxmlformats.org/officeDocument/2006/relationships" id="258" r:id="Rd2a5d7207f234286"/>
    <p:sldId xmlns:r="http://schemas.openxmlformats.org/officeDocument/2006/relationships" id="259" r:id="R9398d2c384164c8c"/>
    <p:sldId xmlns:r="http://schemas.openxmlformats.org/officeDocument/2006/relationships" id="260" r:id="R4f1c23270bd342a9"/>
    <p:sldId xmlns:r="http://schemas.openxmlformats.org/officeDocument/2006/relationships" id="261" r:id="R72066a7e960a46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f456bbdb244c2" /><Relationship Type="http://schemas.openxmlformats.org/officeDocument/2006/relationships/slide" Target="/ppt/slides/slide1.xml" Id="R7f09a8e7ef8b4da6" /><Relationship Type="http://schemas.openxmlformats.org/officeDocument/2006/relationships/slide" Target="/ppt/slides/slide2.xml" Id="R53c4fa082269466c" /><Relationship Type="http://schemas.openxmlformats.org/officeDocument/2006/relationships/slide" Target="/ppt/slides/slide3.xml" Id="Rd2a5d7207f234286" /><Relationship Type="http://schemas.openxmlformats.org/officeDocument/2006/relationships/slide" Target="/ppt/slides/slide4.xml" Id="R9398d2c384164c8c" /><Relationship Type="http://schemas.openxmlformats.org/officeDocument/2006/relationships/slide" Target="/ppt/slides/slide5.xml" Id="R4f1c23270bd342a9" /><Relationship Type="http://schemas.openxmlformats.org/officeDocument/2006/relationships/slide" Target="/ppt/slides/slide6.xml" Id="R72066a7e960a46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7bfa2a67854f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c5d747f254fda" /><Relationship Type="http://schemas.openxmlformats.org/officeDocument/2006/relationships/theme" Target="/ppt/slideMasters/theme/theme1.xml" Id="R7495c57368bc4d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fc5d747f254f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dc111d5e04d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b94273eb842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2700e807345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c2135a11c45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a1d9f0ba74b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7947c419e4b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HORDALAND REVISJONSDISTRIKT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Miltzows 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post@ihrevisjon.no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www.ihrevisjon.no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971 543 124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