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72836c65af3480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7010b7d67c34b9f"/>
  </p:sldMasterIdLst>
  <p:sldIdLst>
    <p:sldId xmlns:r="http://schemas.openxmlformats.org/officeDocument/2006/relationships" id="256" r:id="Rbfb0e23df4494ce2"/>
    <p:sldId xmlns:r="http://schemas.openxmlformats.org/officeDocument/2006/relationships" id="257" r:id="R415de19da687464c"/>
    <p:sldId xmlns:r="http://schemas.openxmlformats.org/officeDocument/2006/relationships" id="258" r:id="R9c824f684a644a0e"/>
    <p:sldId xmlns:r="http://schemas.openxmlformats.org/officeDocument/2006/relationships" id="259" r:id="R25fd088c1f1340ec"/>
    <p:sldId xmlns:r="http://schemas.openxmlformats.org/officeDocument/2006/relationships" id="260" r:id="Rddcb3f54b59645f8"/>
    <p:sldId xmlns:r="http://schemas.openxmlformats.org/officeDocument/2006/relationships" id="261" r:id="R89d77220b6de448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7010b7d67c34b9f" /><Relationship Type="http://schemas.openxmlformats.org/officeDocument/2006/relationships/slide" Target="/ppt/slides/slide1.xml" Id="Rbfb0e23df4494ce2" /><Relationship Type="http://schemas.openxmlformats.org/officeDocument/2006/relationships/slide" Target="/ppt/slides/slide2.xml" Id="R415de19da687464c" /><Relationship Type="http://schemas.openxmlformats.org/officeDocument/2006/relationships/slide" Target="/ppt/slides/slide3.xml" Id="R9c824f684a644a0e" /><Relationship Type="http://schemas.openxmlformats.org/officeDocument/2006/relationships/slide" Target="/ppt/slides/slide4.xml" Id="R25fd088c1f1340ec" /><Relationship Type="http://schemas.openxmlformats.org/officeDocument/2006/relationships/slide" Target="/ppt/slides/slide5.xml" Id="Rddcb3f54b59645f8" /><Relationship Type="http://schemas.openxmlformats.org/officeDocument/2006/relationships/slide" Target="/ppt/slides/slide6.xml" Id="R89d77220b6de448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bbb8fb8b5fe4d1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7cf6b5d0b9490b" /><Relationship Type="http://schemas.openxmlformats.org/officeDocument/2006/relationships/theme" Target="/ppt/slideMasters/theme/theme1.xml" Id="R5f91b037cce6457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17cf6b5d0b9490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ad845f63e1424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324140c1e041e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e22a0ecf49450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4e6e47f6474da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4db497f2ed413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b64a332ee94d1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KRISTEN VIDEREGÅENDE SKOLE NORDLAND STI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KRISTEN VIDEREGÅENDE SKOLE NORDLAND STI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KRISTEN VIDEREGÅENDE SKOLE NORDLAND STI ble etablert [år] og holder til i Nesna.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KRISTEN VIDEREGÅENDE SKOLE NORDLAND STI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KRISTEN VIDEREGÅENDE SKOLE NORDLAND STI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KRISTEN VIDEREGÅENDE SKOLE NORDLAND STI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26 940 497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3 338 240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3 285 085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5 279 935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10 259 523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KRISTEN VIDEREGÅENDE SKOLE NORDLAND STI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Ivar Hjellviks veg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8700 Nesna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75 06 60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post@kvn.no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kvn.no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971 541 210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KRISTEN VIDEREGÅENDE SKOLE NORDLAND STI</a:t>
            </a:r>
          </a:p>
        </p:txBody>
      </p:sp>
    </p:spTree>
  </p:cSld>
  <p:clrMapOvr>
    <a:masterClrMapping xmlns:a="http://schemas.openxmlformats.org/drawingml/2006/main"/>
  </p:clrMapOvr>
</p:sld>
</file>