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4987fd054344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ae62cc57ca488c"/>
  </p:sldMasterIdLst>
  <p:sldIdLst>
    <p:sldId xmlns:r="http://schemas.openxmlformats.org/officeDocument/2006/relationships" id="256" r:id="R1e10ac3ab16044bf"/>
    <p:sldId xmlns:r="http://schemas.openxmlformats.org/officeDocument/2006/relationships" id="257" r:id="Rbd4a8a24c34043e3"/>
    <p:sldId xmlns:r="http://schemas.openxmlformats.org/officeDocument/2006/relationships" id="258" r:id="R1214d52b119f43f4"/>
    <p:sldId xmlns:r="http://schemas.openxmlformats.org/officeDocument/2006/relationships" id="259" r:id="R7d6d47a0dc774047"/>
    <p:sldId xmlns:r="http://schemas.openxmlformats.org/officeDocument/2006/relationships" id="260" r:id="R4d7f22fbf9a34bd0"/>
    <p:sldId xmlns:r="http://schemas.openxmlformats.org/officeDocument/2006/relationships" id="261" r:id="Rb2631ee9208c43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ae62cc57ca488c" /><Relationship Type="http://schemas.openxmlformats.org/officeDocument/2006/relationships/slide" Target="/ppt/slides/slide1.xml" Id="R1e10ac3ab16044bf" /><Relationship Type="http://schemas.openxmlformats.org/officeDocument/2006/relationships/slide" Target="/ppt/slides/slide2.xml" Id="Rbd4a8a24c34043e3" /><Relationship Type="http://schemas.openxmlformats.org/officeDocument/2006/relationships/slide" Target="/ppt/slides/slide3.xml" Id="R1214d52b119f43f4" /><Relationship Type="http://schemas.openxmlformats.org/officeDocument/2006/relationships/slide" Target="/ppt/slides/slide4.xml" Id="R7d6d47a0dc774047" /><Relationship Type="http://schemas.openxmlformats.org/officeDocument/2006/relationships/slide" Target="/ppt/slides/slide5.xml" Id="R4d7f22fbf9a34bd0" /><Relationship Type="http://schemas.openxmlformats.org/officeDocument/2006/relationships/slide" Target="/ppt/slides/slide6.xml" Id="Rb2631ee9208c43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b0fd00da0e42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8e1f690e574eca" /><Relationship Type="http://schemas.openxmlformats.org/officeDocument/2006/relationships/theme" Target="/ppt/slideMasters/theme/theme1.xml" Id="Ra9dcc8431e7641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8e1f690e574e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8688eb93714a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89282337f4c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e93317b33543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3c245eb1546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65078ec06e4d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c8c27b14f40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KRISTNE FRISKOLERS FORBUND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KRISTNE FRISKOLERS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KRISTNE FRISKOLERS FORBUND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KRISTNE FRISKOLERS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KRISTNE FRISKOLERS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KRISTNE FRISKOLERS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10 747 897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78 955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742 864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8 516 440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9 745 845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KRISTNE FRISKOLERS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82 35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post@kff.no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971 538 910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KRISTNE FRISKOLERS FORBUND</a:t>
            </a:r>
          </a:p>
        </p:txBody>
      </p:sp>
    </p:spTree>
  </p:cSld>
  <p:clrMapOvr>
    <a:masterClrMapping xmlns:a="http://schemas.openxmlformats.org/drawingml/2006/main"/>
  </p:clrMapOvr>
</p:sld>
</file>