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f70d9e789641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8bca7b768e4fd1"/>
  </p:sldMasterIdLst>
  <p:sldIdLst>
    <p:sldId xmlns:r="http://schemas.openxmlformats.org/officeDocument/2006/relationships" id="256" r:id="R947a2e3ce940437a"/>
    <p:sldId xmlns:r="http://schemas.openxmlformats.org/officeDocument/2006/relationships" id="257" r:id="Rb9e871f8a81c4185"/>
    <p:sldId xmlns:r="http://schemas.openxmlformats.org/officeDocument/2006/relationships" id="258" r:id="R59083eceff614c84"/>
    <p:sldId xmlns:r="http://schemas.openxmlformats.org/officeDocument/2006/relationships" id="259" r:id="R34798906864844f6"/>
    <p:sldId xmlns:r="http://schemas.openxmlformats.org/officeDocument/2006/relationships" id="260" r:id="Rc5ee5a9a70c54167"/>
    <p:sldId xmlns:r="http://schemas.openxmlformats.org/officeDocument/2006/relationships" id="261" r:id="R0ac05404053d4e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8bca7b768e4fd1" /><Relationship Type="http://schemas.openxmlformats.org/officeDocument/2006/relationships/slide" Target="/ppt/slides/slide1.xml" Id="R947a2e3ce940437a" /><Relationship Type="http://schemas.openxmlformats.org/officeDocument/2006/relationships/slide" Target="/ppt/slides/slide2.xml" Id="Rb9e871f8a81c4185" /><Relationship Type="http://schemas.openxmlformats.org/officeDocument/2006/relationships/slide" Target="/ppt/slides/slide3.xml" Id="R59083eceff614c84" /><Relationship Type="http://schemas.openxmlformats.org/officeDocument/2006/relationships/slide" Target="/ppt/slides/slide4.xml" Id="R34798906864844f6" /><Relationship Type="http://schemas.openxmlformats.org/officeDocument/2006/relationships/slide" Target="/ppt/slides/slide5.xml" Id="Rc5ee5a9a70c54167" /><Relationship Type="http://schemas.openxmlformats.org/officeDocument/2006/relationships/slide" Target="/ppt/slides/slide6.xml" Id="R0ac05404053d4e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28f79425f149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a677dd78744ed" /><Relationship Type="http://schemas.openxmlformats.org/officeDocument/2006/relationships/theme" Target="/ppt/slideMasters/theme/theme1.xml" Id="Re310e5657af947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7a677dd78744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ff481570542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3b065f90745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2ca4bdec744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d33ac07db4a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4cbfc2c4449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2b070c09841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DIAKONHJEMMET STIFTELSE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DIAKONHJEMMET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DIAKONHJEMMET STIFTELSE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DIAKONHJEMMET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DIAKONHJEMMET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DIAKONHJEMMET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217 827 223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39 152 303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−758 673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427 486 205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2 612 120 375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DIAKONHJEMMET STIFTELSE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Hartvig Halvorsens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45 17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stiftelsen@diakonhjemmet.no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www.diakonhjemmet.no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971 529 652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DIAKONHJEMMET STIFTELSE</a:t>
            </a:r>
          </a:p>
        </p:txBody>
      </p:sp>
    </p:spTree>
  </p:cSld>
  <p:clrMapOvr>
    <a:masterClrMapping xmlns:a="http://schemas.openxmlformats.org/drawingml/2006/main"/>
  </p:clrMapOvr>
</p:sld>
</file>