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588d3a8bca49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5f7dde8b0c45db"/>
  </p:sldMasterIdLst>
  <p:sldIdLst>
    <p:sldId xmlns:r="http://schemas.openxmlformats.org/officeDocument/2006/relationships" id="256" r:id="Rfd8b818fde584d28"/>
    <p:sldId xmlns:r="http://schemas.openxmlformats.org/officeDocument/2006/relationships" id="257" r:id="Ref3e59b97fbf4e2e"/>
    <p:sldId xmlns:r="http://schemas.openxmlformats.org/officeDocument/2006/relationships" id="258" r:id="Re552f905be064b28"/>
    <p:sldId xmlns:r="http://schemas.openxmlformats.org/officeDocument/2006/relationships" id="259" r:id="Rdd59d8713a0344c3"/>
    <p:sldId xmlns:r="http://schemas.openxmlformats.org/officeDocument/2006/relationships" id="260" r:id="Ra0609bc3b9a740ab"/>
    <p:sldId xmlns:r="http://schemas.openxmlformats.org/officeDocument/2006/relationships" id="261" r:id="R1fece577279e40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5f7dde8b0c45db" /><Relationship Type="http://schemas.openxmlformats.org/officeDocument/2006/relationships/slide" Target="/ppt/slides/slide1.xml" Id="Rfd8b818fde584d28" /><Relationship Type="http://schemas.openxmlformats.org/officeDocument/2006/relationships/slide" Target="/ppt/slides/slide2.xml" Id="Ref3e59b97fbf4e2e" /><Relationship Type="http://schemas.openxmlformats.org/officeDocument/2006/relationships/slide" Target="/ppt/slides/slide3.xml" Id="Re552f905be064b28" /><Relationship Type="http://schemas.openxmlformats.org/officeDocument/2006/relationships/slide" Target="/ppt/slides/slide4.xml" Id="Rdd59d8713a0344c3" /><Relationship Type="http://schemas.openxmlformats.org/officeDocument/2006/relationships/slide" Target="/ppt/slides/slide5.xml" Id="Ra0609bc3b9a740ab" /><Relationship Type="http://schemas.openxmlformats.org/officeDocument/2006/relationships/slide" Target="/ppt/slides/slide6.xml" Id="R1fece577279e40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3c30be1c4b4d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8c651f28349db" /><Relationship Type="http://schemas.openxmlformats.org/officeDocument/2006/relationships/theme" Target="/ppt/slideMasters/theme/theme1.xml" Id="R515d5c3b1eed45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f8c651f28349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c9f09fb734b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3c84303c74e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26525630d46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5bf6361d247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d8ca35c2045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7c478cad643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FORBUNDET FOR LEDELSE OG TEKNIKK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FOR LEDELSE OG TEKNIKK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FORBUNDET FOR LEDELSE OG TEKNIKK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FOR LEDELSE OG TEKNIKK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FOR LEDELSE OG TEKNIKK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FOR LEDELSE OG TEKNIKK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FOR LEDELSE OG TEKNIKK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Hammersborggata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10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postkasse@flt.no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971 526 556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FOR LEDELSE OG TEKNIKK</a:t>
            </a:r>
          </a:p>
        </p:txBody>
      </p:sp>
    </p:spTree>
  </p:cSld>
  <p:clrMapOvr>
    <a:masterClrMapping xmlns:a="http://schemas.openxmlformats.org/drawingml/2006/main"/>
  </p:clrMapOvr>
</p:sld>
</file>