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1534a352a4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c64e3b8d54abd"/>
  </p:sldMasterIdLst>
  <p:sldIdLst>
    <p:sldId xmlns:r="http://schemas.openxmlformats.org/officeDocument/2006/relationships" id="256" r:id="R80af726814cf432b"/>
    <p:sldId xmlns:r="http://schemas.openxmlformats.org/officeDocument/2006/relationships" id="257" r:id="Rba0cc332c88d4120"/>
    <p:sldId xmlns:r="http://schemas.openxmlformats.org/officeDocument/2006/relationships" id="258" r:id="Rb3aa6f1bc8064410"/>
    <p:sldId xmlns:r="http://schemas.openxmlformats.org/officeDocument/2006/relationships" id="259" r:id="R67bd72fd718f47c1"/>
    <p:sldId xmlns:r="http://schemas.openxmlformats.org/officeDocument/2006/relationships" id="260" r:id="R979d4b891bcc47db"/>
    <p:sldId xmlns:r="http://schemas.openxmlformats.org/officeDocument/2006/relationships" id="261" r:id="Rf8e4e667c047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c64e3b8d54abd" /><Relationship Type="http://schemas.openxmlformats.org/officeDocument/2006/relationships/slide" Target="/ppt/slides/slide1.xml" Id="R80af726814cf432b" /><Relationship Type="http://schemas.openxmlformats.org/officeDocument/2006/relationships/slide" Target="/ppt/slides/slide2.xml" Id="Rba0cc332c88d4120" /><Relationship Type="http://schemas.openxmlformats.org/officeDocument/2006/relationships/slide" Target="/ppt/slides/slide3.xml" Id="Rb3aa6f1bc8064410" /><Relationship Type="http://schemas.openxmlformats.org/officeDocument/2006/relationships/slide" Target="/ppt/slides/slide4.xml" Id="R67bd72fd718f47c1" /><Relationship Type="http://schemas.openxmlformats.org/officeDocument/2006/relationships/slide" Target="/ppt/slides/slide5.xml" Id="R979d4b891bcc47db" /><Relationship Type="http://schemas.openxmlformats.org/officeDocument/2006/relationships/slide" Target="/ppt/slides/slide6.xml" Id="Rf8e4e667c047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0b7bc7c06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5e7b0ce2049e1" /><Relationship Type="http://schemas.openxmlformats.org/officeDocument/2006/relationships/theme" Target="/ppt/slideMasters/theme/theme1.xml" Id="Rd0eff90169da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5e7b0ce20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3336d88c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46facf57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a55ac1de846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ecef7bc1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f11016d8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99994ee2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