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4fb0e7492845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f9624717604191"/>
  </p:sldMasterIdLst>
  <p:sldIdLst>
    <p:sldId xmlns:r="http://schemas.openxmlformats.org/officeDocument/2006/relationships" id="256" r:id="Rcbaf9b87ac734ab1"/>
    <p:sldId xmlns:r="http://schemas.openxmlformats.org/officeDocument/2006/relationships" id="257" r:id="Rb32d41c01e8a48e2"/>
    <p:sldId xmlns:r="http://schemas.openxmlformats.org/officeDocument/2006/relationships" id="258" r:id="R28c8c5ad9cb541c6"/>
    <p:sldId xmlns:r="http://schemas.openxmlformats.org/officeDocument/2006/relationships" id="259" r:id="R5d3c48a080084e43"/>
    <p:sldId xmlns:r="http://schemas.openxmlformats.org/officeDocument/2006/relationships" id="260" r:id="R50d0ede9102b47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f9624717604191" /><Relationship Type="http://schemas.openxmlformats.org/officeDocument/2006/relationships/slide" Target="/ppt/slides/slide1.xml" Id="Rcbaf9b87ac734ab1" /><Relationship Type="http://schemas.openxmlformats.org/officeDocument/2006/relationships/slide" Target="/ppt/slides/slide2.xml" Id="Rb32d41c01e8a48e2" /><Relationship Type="http://schemas.openxmlformats.org/officeDocument/2006/relationships/slide" Target="/ppt/slides/slide3.xml" Id="R28c8c5ad9cb541c6" /><Relationship Type="http://schemas.openxmlformats.org/officeDocument/2006/relationships/slide" Target="/ppt/slides/slide4.xml" Id="R5d3c48a080084e43" /><Relationship Type="http://schemas.openxmlformats.org/officeDocument/2006/relationships/slide" Target="/ppt/slides/slide5.xml" Id="R50d0ede9102b47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68395c7d0b4f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34b6d00a304507" /><Relationship Type="http://schemas.openxmlformats.org/officeDocument/2006/relationships/theme" Target="/ppt/slideMasters/theme/theme1.xml" Id="Rfc551c0cadff4f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34b6d00a3045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aa54b23df74d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15b4191b3540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b771c4ae2a4e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4dbb78be7347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b1ca589ea045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STORTINGET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STORTINGET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STORTINGET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STORTINGET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STORTINGET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STORTINGET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Johans gate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0026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31 30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stortinget.postmottak@stortinget.no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www.stortinget.no/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971 524 960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STORTINGET</a:t>
            </a:r>
          </a:p>
        </p:txBody>
      </p:sp>
    </p:spTree>
  </p:cSld>
  <p:clrMapOvr>
    <a:masterClrMapping xmlns:a="http://schemas.openxmlformats.org/drawingml/2006/main"/>
  </p:clrMapOvr>
</p:sld>
</file>