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d8f67e28b342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5bcc977d72442c"/>
  </p:sldMasterIdLst>
  <p:sldIdLst>
    <p:sldId xmlns:r="http://schemas.openxmlformats.org/officeDocument/2006/relationships" id="256" r:id="R659475ae33ed431b"/>
    <p:sldId xmlns:r="http://schemas.openxmlformats.org/officeDocument/2006/relationships" id="257" r:id="R0212cf4fc573489d"/>
    <p:sldId xmlns:r="http://schemas.openxmlformats.org/officeDocument/2006/relationships" id="258" r:id="R46e8f614f5274d72"/>
    <p:sldId xmlns:r="http://schemas.openxmlformats.org/officeDocument/2006/relationships" id="259" r:id="R21eecd40390845b5"/>
    <p:sldId xmlns:r="http://schemas.openxmlformats.org/officeDocument/2006/relationships" id="260" r:id="Rd3651f9562b445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5bcc977d72442c" /><Relationship Type="http://schemas.openxmlformats.org/officeDocument/2006/relationships/slide" Target="/ppt/slides/slide1.xml" Id="R659475ae33ed431b" /><Relationship Type="http://schemas.openxmlformats.org/officeDocument/2006/relationships/slide" Target="/ppt/slides/slide2.xml" Id="R0212cf4fc573489d" /><Relationship Type="http://schemas.openxmlformats.org/officeDocument/2006/relationships/slide" Target="/ppt/slides/slide3.xml" Id="R46e8f614f5274d72" /><Relationship Type="http://schemas.openxmlformats.org/officeDocument/2006/relationships/slide" Target="/ppt/slides/slide4.xml" Id="R21eecd40390845b5" /><Relationship Type="http://schemas.openxmlformats.org/officeDocument/2006/relationships/slide" Target="/ppt/slides/slide5.xml" Id="Rd3651f9562b445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67c5aa9a9e40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7e7a5e7434ed7" /><Relationship Type="http://schemas.openxmlformats.org/officeDocument/2006/relationships/theme" Target="/ppt/slideMasters/theme/theme1.xml" Id="Rb9a43e0aa39f44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b7e7a5e7434e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53bfdc182f46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01a5674b164d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15f84a7d14f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68c26e3dab47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c82b7db09345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BRYN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 SOKN ble etablert [år] og holder til i Rykkinn.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Kirkegårdsveien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1348 Rykkinn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50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post@bryn-menighet.no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www.bryn-menighet.no/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971 522 070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BRYN SOKN</a:t>
            </a:r>
          </a:p>
        </p:txBody>
      </p:sp>
    </p:spTree>
  </p:cSld>
  <p:clrMapOvr>
    <a:masterClrMapping xmlns:a="http://schemas.openxmlformats.org/drawingml/2006/main"/>
  </p:clrMapOvr>
</p:sld>
</file>