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61dee718db4a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91d83f03514ea2"/>
  </p:sldMasterIdLst>
  <p:sldIdLst>
    <p:sldId xmlns:r="http://schemas.openxmlformats.org/officeDocument/2006/relationships" id="256" r:id="R97c27c47dab146a5"/>
    <p:sldId xmlns:r="http://schemas.openxmlformats.org/officeDocument/2006/relationships" id="257" r:id="R49895fdd528045c4"/>
    <p:sldId xmlns:r="http://schemas.openxmlformats.org/officeDocument/2006/relationships" id="258" r:id="R529ab1e400784292"/>
    <p:sldId xmlns:r="http://schemas.openxmlformats.org/officeDocument/2006/relationships" id="259" r:id="Rcdb12bb7f23341d9"/>
    <p:sldId xmlns:r="http://schemas.openxmlformats.org/officeDocument/2006/relationships" id="260" r:id="Rd924186e97094084"/>
    <p:sldId xmlns:r="http://schemas.openxmlformats.org/officeDocument/2006/relationships" id="261" r:id="R4c3b8adc33c943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91d83f03514ea2" /><Relationship Type="http://schemas.openxmlformats.org/officeDocument/2006/relationships/slide" Target="/ppt/slides/slide1.xml" Id="R97c27c47dab146a5" /><Relationship Type="http://schemas.openxmlformats.org/officeDocument/2006/relationships/slide" Target="/ppt/slides/slide2.xml" Id="R49895fdd528045c4" /><Relationship Type="http://schemas.openxmlformats.org/officeDocument/2006/relationships/slide" Target="/ppt/slides/slide3.xml" Id="R529ab1e400784292" /><Relationship Type="http://schemas.openxmlformats.org/officeDocument/2006/relationships/slide" Target="/ppt/slides/slide4.xml" Id="Rcdb12bb7f23341d9" /><Relationship Type="http://schemas.openxmlformats.org/officeDocument/2006/relationships/slide" Target="/ppt/slides/slide5.xml" Id="Rd924186e97094084" /><Relationship Type="http://schemas.openxmlformats.org/officeDocument/2006/relationships/slide" Target="/ppt/slides/slide6.xml" Id="R4c3b8adc33c943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949db0547b4d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361fe14654ed6" /><Relationship Type="http://schemas.openxmlformats.org/officeDocument/2006/relationships/theme" Target="/ppt/slideMasters/theme/theme1.xml" Id="R71c6ffda40804e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9361fe14654e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32744a2fa47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4a8f911ad4c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0b61966ae48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4d6ba6d2047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687ebb40047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ecb6632b849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FOLLO REGNSKAP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FOLLO REGNSKAP SA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13 443 727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135 596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2 564 544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5 814 632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Raveien 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1430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97 41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firmapost@folloregn.no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971 521 554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FOLLO REGNSKAP SA</a:t>
            </a:r>
          </a:p>
        </p:txBody>
      </p:sp>
    </p:spTree>
  </p:cSld>
  <p:clrMapOvr>
    <a:masterClrMapping xmlns:a="http://schemas.openxmlformats.org/drawingml/2006/main"/>
  </p:clrMapOvr>
</p:sld>
</file>