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12136dfe6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03519c21f4764"/>
  </p:sldMasterIdLst>
  <p:sldIdLst>
    <p:sldId xmlns:r="http://schemas.openxmlformats.org/officeDocument/2006/relationships" id="256" r:id="R2733f08fbfb4495a"/>
    <p:sldId xmlns:r="http://schemas.openxmlformats.org/officeDocument/2006/relationships" id="257" r:id="R359f657253db44ba"/>
    <p:sldId xmlns:r="http://schemas.openxmlformats.org/officeDocument/2006/relationships" id="258" r:id="R569eb0752f274e21"/>
    <p:sldId xmlns:r="http://schemas.openxmlformats.org/officeDocument/2006/relationships" id="259" r:id="Rd24228506b7e4940"/>
    <p:sldId xmlns:r="http://schemas.openxmlformats.org/officeDocument/2006/relationships" id="260" r:id="Rb8b39c22c5d745b5"/>
    <p:sldId xmlns:r="http://schemas.openxmlformats.org/officeDocument/2006/relationships" id="261" r:id="R575bd133e5794d3a"/>
    <p:sldId xmlns:r="http://schemas.openxmlformats.org/officeDocument/2006/relationships" id="262" r:id="Rfc905a2874a7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03519c21f4764" /><Relationship Type="http://schemas.openxmlformats.org/officeDocument/2006/relationships/slide" Target="/ppt/slides/slide1.xml" Id="R2733f08fbfb4495a" /><Relationship Type="http://schemas.openxmlformats.org/officeDocument/2006/relationships/slide" Target="/ppt/slides/slide2.xml" Id="R359f657253db44ba" /><Relationship Type="http://schemas.openxmlformats.org/officeDocument/2006/relationships/slide" Target="/ppt/slides/slide3.xml" Id="R569eb0752f274e21" /><Relationship Type="http://schemas.openxmlformats.org/officeDocument/2006/relationships/slide" Target="/ppt/slides/slide4.xml" Id="Rd24228506b7e4940" /><Relationship Type="http://schemas.openxmlformats.org/officeDocument/2006/relationships/slide" Target="/ppt/slides/slide5.xml" Id="Rb8b39c22c5d745b5" /><Relationship Type="http://schemas.openxmlformats.org/officeDocument/2006/relationships/slide" Target="/ppt/slides/slide6.xml" Id="R575bd133e5794d3a" /><Relationship Type="http://schemas.openxmlformats.org/officeDocument/2006/relationships/slide" Target="/ppt/slides/slide7.xml" Id="Rfc905a2874a7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c169913ed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d2768a3d4a5e" /><Relationship Type="http://schemas.openxmlformats.org/officeDocument/2006/relationships/theme" Target="/ppt/slideMasters/theme/theme1.xml" Id="R171fc27ba8f8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dd2768a3d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d81d2441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bc7d91b2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b454c55c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076aeba4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327a656ae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59a19244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8ed9b92f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18 897 784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971 505 761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