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5575f97e12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d25684e4654a1b"/>
  </p:sldMasterIdLst>
  <p:sldIdLst>
    <p:sldId xmlns:r="http://schemas.openxmlformats.org/officeDocument/2006/relationships" id="256" r:id="R0c7b255b98d24765"/>
    <p:sldId xmlns:r="http://schemas.openxmlformats.org/officeDocument/2006/relationships" id="257" r:id="R3d1096d9411a4a1b"/>
    <p:sldId xmlns:r="http://schemas.openxmlformats.org/officeDocument/2006/relationships" id="258" r:id="Re5d2a527402b4bd7"/>
    <p:sldId xmlns:r="http://schemas.openxmlformats.org/officeDocument/2006/relationships" id="259" r:id="R58323027aa75450e"/>
    <p:sldId xmlns:r="http://schemas.openxmlformats.org/officeDocument/2006/relationships" id="260" r:id="R7160c3148f2b47d6"/>
    <p:sldId xmlns:r="http://schemas.openxmlformats.org/officeDocument/2006/relationships" id="261" r:id="Rf361254e6f0643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25684e4654a1b" /><Relationship Type="http://schemas.openxmlformats.org/officeDocument/2006/relationships/slide" Target="/ppt/slides/slide1.xml" Id="R0c7b255b98d24765" /><Relationship Type="http://schemas.openxmlformats.org/officeDocument/2006/relationships/slide" Target="/ppt/slides/slide2.xml" Id="R3d1096d9411a4a1b" /><Relationship Type="http://schemas.openxmlformats.org/officeDocument/2006/relationships/slide" Target="/ppt/slides/slide3.xml" Id="Re5d2a527402b4bd7" /><Relationship Type="http://schemas.openxmlformats.org/officeDocument/2006/relationships/slide" Target="/ppt/slides/slide4.xml" Id="R58323027aa75450e" /><Relationship Type="http://schemas.openxmlformats.org/officeDocument/2006/relationships/slide" Target="/ppt/slides/slide5.xml" Id="R7160c3148f2b47d6" /><Relationship Type="http://schemas.openxmlformats.org/officeDocument/2006/relationships/slide" Target="/ppt/slides/slide6.xml" Id="Rf361254e6f0643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04475536746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77cf3cb3941c0" /><Relationship Type="http://schemas.openxmlformats.org/officeDocument/2006/relationships/theme" Target="/ppt/slideMasters/theme/theme1.xml" Id="R25a6bb755abb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677cf3cb39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47e08e460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ffe3417904b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74819166d43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df3b9248a4c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fa8a97c8d46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0ca31285d49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DIGNI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24 015 512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18 703 627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11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www.digni.no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971 493 399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DIGNI</a:t>
            </a:r>
          </a:p>
        </p:txBody>
      </p:sp>
    </p:spTree>
  </p:cSld>
  <p:clrMapOvr>
    <a:masterClrMapping xmlns:a="http://schemas.openxmlformats.org/drawingml/2006/main"/>
  </p:clrMapOvr>
</p:sld>
</file>