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920f22a34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dde2c092164a9e"/>
  </p:sldMasterIdLst>
  <p:sldIdLst>
    <p:sldId xmlns:r="http://schemas.openxmlformats.org/officeDocument/2006/relationships" id="256" r:id="R86410606b6634022"/>
    <p:sldId xmlns:r="http://schemas.openxmlformats.org/officeDocument/2006/relationships" id="257" r:id="Re33d723160c34103"/>
    <p:sldId xmlns:r="http://schemas.openxmlformats.org/officeDocument/2006/relationships" id="258" r:id="R0f9c0e76c12b4e4a"/>
    <p:sldId xmlns:r="http://schemas.openxmlformats.org/officeDocument/2006/relationships" id="259" r:id="Raf88bd7201c048ff"/>
    <p:sldId xmlns:r="http://schemas.openxmlformats.org/officeDocument/2006/relationships" id="260" r:id="R3dfe05e9d31844f9"/>
    <p:sldId xmlns:r="http://schemas.openxmlformats.org/officeDocument/2006/relationships" id="261" r:id="R60c1d418d66546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de2c092164a9e" /><Relationship Type="http://schemas.openxmlformats.org/officeDocument/2006/relationships/slide" Target="/ppt/slides/slide1.xml" Id="R86410606b6634022" /><Relationship Type="http://schemas.openxmlformats.org/officeDocument/2006/relationships/slide" Target="/ppt/slides/slide2.xml" Id="Re33d723160c34103" /><Relationship Type="http://schemas.openxmlformats.org/officeDocument/2006/relationships/slide" Target="/ppt/slides/slide3.xml" Id="R0f9c0e76c12b4e4a" /><Relationship Type="http://schemas.openxmlformats.org/officeDocument/2006/relationships/slide" Target="/ppt/slides/slide4.xml" Id="Raf88bd7201c048ff" /><Relationship Type="http://schemas.openxmlformats.org/officeDocument/2006/relationships/slide" Target="/ppt/slides/slide5.xml" Id="R3dfe05e9d31844f9" /><Relationship Type="http://schemas.openxmlformats.org/officeDocument/2006/relationships/slide" Target="/ppt/slides/slide6.xml" Id="R60c1d418d66546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4db512bf7649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e1cd673614a27" /><Relationship Type="http://schemas.openxmlformats.org/officeDocument/2006/relationships/theme" Target="/ppt/slideMasters/theme/theme1.xml" Id="R03fc793bd62043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e1cd673614a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ecbaff84e4e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de648fe834b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899d28f964c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a57f79208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e2f709f63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7cb33338d4e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FOR TRO OG MEDIER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FOR TRO OG MEDIER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8 235 585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−1 022 143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Bergtoras vei 120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971 492 996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