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f0ff6d643947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a704325ade4900"/>
  </p:sldMasterIdLst>
  <p:sldIdLst>
    <p:sldId xmlns:r="http://schemas.openxmlformats.org/officeDocument/2006/relationships" id="256" r:id="Rf3f0f333cc374537"/>
    <p:sldId xmlns:r="http://schemas.openxmlformats.org/officeDocument/2006/relationships" id="257" r:id="R3cef77aa997242fd"/>
    <p:sldId xmlns:r="http://schemas.openxmlformats.org/officeDocument/2006/relationships" id="258" r:id="Ra98df819a11f47b4"/>
    <p:sldId xmlns:r="http://schemas.openxmlformats.org/officeDocument/2006/relationships" id="259" r:id="R28714ed0971a4824"/>
    <p:sldId xmlns:r="http://schemas.openxmlformats.org/officeDocument/2006/relationships" id="260" r:id="Rf79da61977af4ba8"/>
    <p:sldId xmlns:r="http://schemas.openxmlformats.org/officeDocument/2006/relationships" id="261" r:id="Rd6d629a2336840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a704325ade4900" /><Relationship Type="http://schemas.openxmlformats.org/officeDocument/2006/relationships/slide" Target="/ppt/slides/slide1.xml" Id="Rf3f0f333cc374537" /><Relationship Type="http://schemas.openxmlformats.org/officeDocument/2006/relationships/slide" Target="/ppt/slides/slide2.xml" Id="R3cef77aa997242fd" /><Relationship Type="http://schemas.openxmlformats.org/officeDocument/2006/relationships/slide" Target="/ppt/slides/slide3.xml" Id="Ra98df819a11f47b4" /><Relationship Type="http://schemas.openxmlformats.org/officeDocument/2006/relationships/slide" Target="/ppt/slides/slide4.xml" Id="R28714ed0971a4824" /><Relationship Type="http://schemas.openxmlformats.org/officeDocument/2006/relationships/slide" Target="/ppt/slides/slide5.xml" Id="Rf79da61977af4ba8" /><Relationship Type="http://schemas.openxmlformats.org/officeDocument/2006/relationships/slide" Target="/ppt/slides/slide6.xml" Id="Rd6d629a2336840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9370cc5b8246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211a88b7724626" /><Relationship Type="http://schemas.openxmlformats.org/officeDocument/2006/relationships/theme" Target="/ppt/slideMasters/theme/theme1.xml" Id="R381e67ab185c48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211a88b77246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944171f9f44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0046103cb43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d1e1805e94a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855cdc6074c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0ca86f6f046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6f1b8fa2943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SENTER FOR TRO OG MEDIER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Bergtoras vei 120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4633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31 40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post@troogmedier.no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www.troogmedier.no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971 492 996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