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a82a5891b8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28d942f594d70"/>
  </p:sldMasterIdLst>
  <p:sldIdLst>
    <p:sldId xmlns:r="http://schemas.openxmlformats.org/officeDocument/2006/relationships" id="256" r:id="R33c0a4dc0c24401e"/>
    <p:sldId xmlns:r="http://schemas.openxmlformats.org/officeDocument/2006/relationships" id="257" r:id="R07215d4fe43e4ef4"/>
    <p:sldId xmlns:r="http://schemas.openxmlformats.org/officeDocument/2006/relationships" id="258" r:id="R5021b52e09514319"/>
    <p:sldId xmlns:r="http://schemas.openxmlformats.org/officeDocument/2006/relationships" id="259" r:id="Ra2ad3214277f41d0"/>
    <p:sldId xmlns:r="http://schemas.openxmlformats.org/officeDocument/2006/relationships" id="260" r:id="R923497c9a46049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28d942f594d70" /><Relationship Type="http://schemas.openxmlformats.org/officeDocument/2006/relationships/slide" Target="/ppt/slides/slide1.xml" Id="R33c0a4dc0c24401e" /><Relationship Type="http://schemas.openxmlformats.org/officeDocument/2006/relationships/slide" Target="/ppt/slides/slide2.xml" Id="R07215d4fe43e4ef4" /><Relationship Type="http://schemas.openxmlformats.org/officeDocument/2006/relationships/slide" Target="/ppt/slides/slide3.xml" Id="R5021b52e09514319" /><Relationship Type="http://schemas.openxmlformats.org/officeDocument/2006/relationships/slide" Target="/ppt/slides/slide4.xml" Id="Ra2ad3214277f41d0" /><Relationship Type="http://schemas.openxmlformats.org/officeDocument/2006/relationships/slide" Target="/ppt/slides/slide5.xml" Id="R923497c9a46049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f4bcdf2f1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1b30e246d4c99" /><Relationship Type="http://schemas.openxmlformats.org/officeDocument/2006/relationships/theme" Target="/ppt/slideMasters/theme/theme1.xml" Id="R21d5af5b51e04d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d1b30e246d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314e9905447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66d3bc45d47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3c0e8043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bee44e3f14c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dd269385d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OVERSETTERFORENING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OVERSETTERFORENING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post@translators.no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971 480 246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