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94fd192f0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7933a27564dff"/>
  </p:sldMasterIdLst>
  <p:sldIdLst>
    <p:sldId xmlns:r="http://schemas.openxmlformats.org/officeDocument/2006/relationships" id="256" r:id="Rb4b23f41a21244cd"/>
    <p:sldId xmlns:r="http://schemas.openxmlformats.org/officeDocument/2006/relationships" id="257" r:id="R9925796870d24075"/>
    <p:sldId xmlns:r="http://schemas.openxmlformats.org/officeDocument/2006/relationships" id="258" r:id="Rcf030c37b57b4871"/>
    <p:sldId xmlns:r="http://schemas.openxmlformats.org/officeDocument/2006/relationships" id="259" r:id="Racea21fb99074b23"/>
    <p:sldId xmlns:r="http://schemas.openxmlformats.org/officeDocument/2006/relationships" id="260" r:id="Rf8f1c8e93d53456c"/>
    <p:sldId xmlns:r="http://schemas.openxmlformats.org/officeDocument/2006/relationships" id="261" r:id="R41bd2b548ba2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7933a27564dff" /><Relationship Type="http://schemas.openxmlformats.org/officeDocument/2006/relationships/slide" Target="/ppt/slides/slide1.xml" Id="Rb4b23f41a21244cd" /><Relationship Type="http://schemas.openxmlformats.org/officeDocument/2006/relationships/slide" Target="/ppt/slides/slide2.xml" Id="R9925796870d24075" /><Relationship Type="http://schemas.openxmlformats.org/officeDocument/2006/relationships/slide" Target="/ppt/slides/slide3.xml" Id="Rcf030c37b57b4871" /><Relationship Type="http://schemas.openxmlformats.org/officeDocument/2006/relationships/slide" Target="/ppt/slides/slide4.xml" Id="Racea21fb99074b23" /><Relationship Type="http://schemas.openxmlformats.org/officeDocument/2006/relationships/slide" Target="/ppt/slides/slide5.xml" Id="Rf8f1c8e93d53456c" /><Relationship Type="http://schemas.openxmlformats.org/officeDocument/2006/relationships/slide" Target="/ppt/slides/slide6.xml" Id="R41bd2b548ba2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a6390df734e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85cd67a1b4654" /><Relationship Type="http://schemas.openxmlformats.org/officeDocument/2006/relationships/theme" Target="/ppt/slideMasters/theme/theme1.xml" Id="Rbb1ab73757884c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985cd67a1b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ef7b92856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ff96874e9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e5d11dd6f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cf6901146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d959c4aaa4f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adb73777d44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GRENDAL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