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f9bd7a3ee45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6836c09214ebb"/>
  </p:sldMasterIdLst>
  <p:sldIdLst>
    <p:sldId xmlns:r="http://schemas.openxmlformats.org/officeDocument/2006/relationships" id="256" r:id="R02f0ca4595ab4d69"/>
    <p:sldId xmlns:r="http://schemas.openxmlformats.org/officeDocument/2006/relationships" id="257" r:id="R34ef281b93054e59"/>
    <p:sldId xmlns:r="http://schemas.openxmlformats.org/officeDocument/2006/relationships" id="258" r:id="Rdb3ef3a5a4444ca6"/>
    <p:sldId xmlns:r="http://schemas.openxmlformats.org/officeDocument/2006/relationships" id="259" r:id="R111e552b08b1435c"/>
    <p:sldId xmlns:r="http://schemas.openxmlformats.org/officeDocument/2006/relationships" id="260" r:id="Rfd23ea8736cf4b90"/>
    <p:sldId xmlns:r="http://schemas.openxmlformats.org/officeDocument/2006/relationships" id="261" r:id="R8075349534884b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6836c09214ebb" /><Relationship Type="http://schemas.openxmlformats.org/officeDocument/2006/relationships/slide" Target="/ppt/slides/slide1.xml" Id="R02f0ca4595ab4d69" /><Relationship Type="http://schemas.openxmlformats.org/officeDocument/2006/relationships/slide" Target="/ppt/slides/slide2.xml" Id="R34ef281b93054e59" /><Relationship Type="http://schemas.openxmlformats.org/officeDocument/2006/relationships/slide" Target="/ppt/slides/slide3.xml" Id="Rdb3ef3a5a4444ca6" /><Relationship Type="http://schemas.openxmlformats.org/officeDocument/2006/relationships/slide" Target="/ppt/slides/slide4.xml" Id="R111e552b08b1435c" /><Relationship Type="http://schemas.openxmlformats.org/officeDocument/2006/relationships/slide" Target="/ppt/slides/slide5.xml" Id="Rfd23ea8736cf4b90" /><Relationship Type="http://schemas.openxmlformats.org/officeDocument/2006/relationships/slide" Target="/ppt/slides/slide6.xml" Id="R8075349534884b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6c13e01b746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bf6f2ba484e46" /><Relationship Type="http://schemas.openxmlformats.org/officeDocument/2006/relationships/theme" Target="/ppt/slideMasters/theme/theme1.xml" Id="Rb951151050844d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dbf6f2ba484e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0abbec2e445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8f55d6bff49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0ba9a13b7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b9878dfff48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4de5bbd454f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fb3cc1b8e40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GRENDAL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74828206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971 460 113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