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f3bf677c71c4ad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efd8cc66847d3"/>
  </p:sldMasterIdLst>
  <p:sldIdLst>
    <p:sldId xmlns:r="http://schemas.openxmlformats.org/officeDocument/2006/relationships" id="256" r:id="Rb60e2b3b4c6c4592"/>
    <p:sldId xmlns:r="http://schemas.openxmlformats.org/officeDocument/2006/relationships" id="257" r:id="R624fc12dd13a4ed3"/>
    <p:sldId xmlns:r="http://schemas.openxmlformats.org/officeDocument/2006/relationships" id="258" r:id="Rc6b513958e3645f3"/>
    <p:sldId xmlns:r="http://schemas.openxmlformats.org/officeDocument/2006/relationships" id="259" r:id="Rf66fcc69cb1f428b"/>
    <p:sldId xmlns:r="http://schemas.openxmlformats.org/officeDocument/2006/relationships" id="260" r:id="Rf84502b82ec743d9"/>
    <p:sldId xmlns:r="http://schemas.openxmlformats.org/officeDocument/2006/relationships" id="261" r:id="R9d8a543c923448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efd8cc66847d3" /><Relationship Type="http://schemas.openxmlformats.org/officeDocument/2006/relationships/slide" Target="/ppt/slides/slide1.xml" Id="Rb60e2b3b4c6c4592" /><Relationship Type="http://schemas.openxmlformats.org/officeDocument/2006/relationships/slide" Target="/ppt/slides/slide2.xml" Id="R624fc12dd13a4ed3" /><Relationship Type="http://schemas.openxmlformats.org/officeDocument/2006/relationships/slide" Target="/ppt/slides/slide3.xml" Id="Rc6b513958e3645f3" /><Relationship Type="http://schemas.openxmlformats.org/officeDocument/2006/relationships/slide" Target="/ppt/slides/slide4.xml" Id="Rf66fcc69cb1f428b" /><Relationship Type="http://schemas.openxmlformats.org/officeDocument/2006/relationships/slide" Target="/ppt/slides/slide5.xml" Id="Rf84502b82ec743d9" /><Relationship Type="http://schemas.openxmlformats.org/officeDocument/2006/relationships/slide" Target="/ppt/slides/slide6.xml" Id="R9d8a543c923448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179170df694d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73e9f04800453b" /><Relationship Type="http://schemas.openxmlformats.org/officeDocument/2006/relationships/theme" Target="/ppt/slideMasters/theme/theme1.xml" Id="Rd78d7c42da4d48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73e9f04800453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0202f512f4f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8f1ab0ee1e4e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5491ebc2b43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be136708e341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6a7133a454b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1228598154c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VORMA ØKONOMI OG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VORMA ØKONOMI OG REGNSKAP SA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23 032 278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1 717 548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1 412 576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7 663 614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13 493 013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63912920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971 455 012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VORMA ØKONOMI OG REGNSKAP SA</a:t>
            </a:r>
          </a:p>
        </p:txBody>
      </p:sp>
    </p:spTree>
  </p:cSld>
  <p:clrMapOvr>
    <a:masterClrMapping xmlns:a="http://schemas.openxmlformats.org/drawingml/2006/main"/>
  </p:clrMapOvr>
</p:sld>
</file>