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74cfef1ce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c335551064623"/>
  </p:sldMasterIdLst>
  <p:sldIdLst>
    <p:sldId xmlns:r="http://schemas.openxmlformats.org/officeDocument/2006/relationships" id="256" r:id="R96cb58ce485c4e1f"/>
    <p:sldId xmlns:r="http://schemas.openxmlformats.org/officeDocument/2006/relationships" id="257" r:id="R154d8f9efec3486a"/>
    <p:sldId xmlns:r="http://schemas.openxmlformats.org/officeDocument/2006/relationships" id="258" r:id="R272043a1894a44dc"/>
    <p:sldId xmlns:r="http://schemas.openxmlformats.org/officeDocument/2006/relationships" id="259" r:id="R0a6ecac00e9148de"/>
    <p:sldId xmlns:r="http://schemas.openxmlformats.org/officeDocument/2006/relationships" id="260" r:id="R9e816eaf113549ff"/>
    <p:sldId xmlns:r="http://schemas.openxmlformats.org/officeDocument/2006/relationships" id="261" r:id="R861ea33a391e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c335551064623" /><Relationship Type="http://schemas.openxmlformats.org/officeDocument/2006/relationships/slide" Target="/ppt/slides/slide1.xml" Id="R96cb58ce485c4e1f" /><Relationship Type="http://schemas.openxmlformats.org/officeDocument/2006/relationships/slide" Target="/ppt/slides/slide2.xml" Id="R154d8f9efec3486a" /><Relationship Type="http://schemas.openxmlformats.org/officeDocument/2006/relationships/slide" Target="/ppt/slides/slide3.xml" Id="R272043a1894a44dc" /><Relationship Type="http://schemas.openxmlformats.org/officeDocument/2006/relationships/slide" Target="/ppt/slides/slide4.xml" Id="R0a6ecac00e9148de" /><Relationship Type="http://schemas.openxmlformats.org/officeDocument/2006/relationships/slide" Target="/ppt/slides/slide5.xml" Id="R9e816eaf113549ff" /><Relationship Type="http://schemas.openxmlformats.org/officeDocument/2006/relationships/slide" Target="/ppt/slides/slide6.xml" Id="R861ea33a391e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d0c9389c6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aabdc09ce4ff4" /><Relationship Type="http://schemas.openxmlformats.org/officeDocument/2006/relationships/theme" Target="/ppt/slideMasters/theme/theme1.xml" Id="R1158969a1268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aabdc09ce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796edea6f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74850f93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3a23e6e7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61d7900c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65d7587f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f9a4bfaa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