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69fe603a6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2924f99944583"/>
  </p:sldMasterIdLst>
  <p:sldIdLst>
    <p:sldId xmlns:r="http://schemas.openxmlformats.org/officeDocument/2006/relationships" id="256" r:id="Rbd27a337fca54c96"/>
    <p:sldId xmlns:r="http://schemas.openxmlformats.org/officeDocument/2006/relationships" id="257" r:id="Rdb584600e2af48dd"/>
    <p:sldId xmlns:r="http://schemas.openxmlformats.org/officeDocument/2006/relationships" id="258" r:id="Rc9c7aa65f74b4fc1"/>
    <p:sldId xmlns:r="http://schemas.openxmlformats.org/officeDocument/2006/relationships" id="259" r:id="R01f4e22036a740fc"/>
    <p:sldId xmlns:r="http://schemas.openxmlformats.org/officeDocument/2006/relationships" id="260" r:id="R6c3f96795432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2924f99944583" /><Relationship Type="http://schemas.openxmlformats.org/officeDocument/2006/relationships/slide" Target="/ppt/slides/slide1.xml" Id="Rbd27a337fca54c96" /><Relationship Type="http://schemas.openxmlformats.org/officeDocument/2006/relationships/slide" Target="/ppt/slides/slide2.xml" Id="Rdb584600e2af48dd" /><Relationship Type="http://schemas.openxmlformats.org/officeDocument/2006/relationships/slide" Target="/ppt/slides/slide3.xml" Id="Rc9c7aa65f74b4fc1" /><Relationship Type="http://schemas.openxmlformats.org/officeDocument/2006/relationships/slide" Target="/ppt/slides/slide4.xml" Id="R01f4e22036a740fc" /><Relationship Type="http://schemas.openxmlformats.org/officeDocument/2006/relationships/slide" Target="/ppt/slides/slide5.xml" Id="R6c3f96795432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8cfaa67eb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8b68235449c8" /><Relationship Type="http://schemas.openxmlformats.org/officeDocument/2006/relationships/theme" Target="/ppt/slideMasters/theme/theme1.xml" Id="R6843e616fb23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d8b682354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bc0be4f8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5329d927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eb306210d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8cedc49e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4e928d9e2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LUTHERSK LEKMANNSMISJON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LEKMANNSMISJON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Valberggrenda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33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drlid@online.no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971 450 703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