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783fd621bf43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cfecf0bd504483"/>
  </p:sldMasterIdLst>
  <p:sldIdLst>
    <p:sldId xmlns:r="http://schemas.openxmlformats.org/officeDocument/2006/relationships" id="256" r:id="R526afb1065274e7b"/>
    <p:sldId xmlns:r="http://schemas.openxmlformats.org/officeDocument/2006/relationships" id="257" r:id="R8f57b284fda84a6c"/>
    <p:sldId xmlns:r="http://schemas.openxmlformats.org/officeDocument/2006/relationships" id="258" r:id="R31eadf3886d74c91"/>
    <p:sldId xmlns:r="http://schemas.openxmlformats.org/officeDocument/2006/relationships" id="259" r:id="Rf76c87d7c96c468a"/>
    <p:sldId xmlns:r="http://schemas.openxmlformats.org/officeDocument/2006/relationships" id="260" r:id="R142936baaeab46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fecf0bd504483" /><Relationship Type="http://schemas.openxmlformats.org/officeDocument/2006/relationships/slide" Target="/ppt/slides/slide1.xml" Id="R526afb1065274e7b" /><Relationship Type="http://schemas.openxmlformats.org/officeDocument/2006/relationships/slide" Target="/ppt/slides/slide2.xml" Id="R8f57b284fda84a6c" /><Relationship Type="http://schemas.openxmlformats.org/officeDocument/2006/relationships/slide" Target="/ppt/slides/slide3.xml" Id="R31eadf3886d74c91" /><Relationship Type="http://schemas.openxmlformats.org/officeDocument/2006/relationships/slide" Target="/ppt/slides/slide4.xml" Id="Rf76c87d7c96c468a" /><Relationship Type="http://schemas.openxmlformats.org/officeDocument/2006/relationships/slide" Target="/ppt/slides/slide5.xml" Id="R142936baaeab46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c9bba3a8e47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2fcf465864f97" /><Relationship Type="http://schemas.openxmlformats.org/officeDocument/2006/relationships/theme" Target="/ppt/slideMasters/theme/theme1.xml" Id="Rd483e89b688646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72fcf465864f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36a07de6d4a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8c7fd94014f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08226cd954b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6330475d74c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ed3fd64ef4d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FORENING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BANEPERSONALETS FORENING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kleoru@jbv.no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971 443 839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