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14ad1b2cc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0209d8d904676"/>
  </p:sldMasterIdLst>
  <p:sldIdLst>
    <p:sldId xmlns:r="http://schemas.openxmlformats.org/officeDocument/2006/relationships" id="256" r:id="Rae4b0f6426de45a8"/>
    <p:sldId xmlns:r="http://schemas.openxmlformats.org/officeDocument/2006/relationships" id="257" r:id="R016a8207c2574698"/>
    <p:sldId xmlns:r="http://schemas.openxmlformats.org/officeDocument/2006/relationships" id="258" r:id="Rb80fbd715c894104"/>
    <p:sldId xmlns:r="http://schemas.openxmlformats.org/officeDocument/2006/relationships" id="259" r:id="Rc43c1d3a656e4f68"/>
    <p:sldId xmlns:r="http://schemas.openxmlformats.org/officeDocument/2006/relationships" id="260" r:id="R45eb639809154c38"/>
    <p:sldId xmlns:r="http://schemas.openxmlformats.org/officeDocument/2006/relationships" id="261" r:id="R7a435e6d695a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0209d8d904676" /><Relationship Type="http://schemas.openxmlformats.org/officeDocument/2006/relationships/slide" Target="/ppt/slides/slide1.xml" Id="Rae4b0f6426de45a8" /><Relationship Type="http://schemas.openxmlformats.org/officeDocument/2006/relationships/slide" Target="/ppt/slides/slide2.xml" Id="R016a8207c2574698" /><Relationship Type="http://schemas.openxmlformats.org/officeDocument/2006/relationships/slide" Target="/ppt/slides/slide3.xml" Id="Rb80fbd715c894104" /><Relationship Type="http://schemas.openxmlformats.org/officeDocument/2006/relationships/slide" Target="/ppt/slides/slide4.xml" Id="Rc43c1d3a656e4f68" /><Relationship Type="http://schemas.openxmlformats.org/officeDocument/2006/relationships/slide" Target="/ppt/slides/slide5.xml" Id="R45eb639809154c38" /><Relationship Type="http://schemas.openxmlformats.org/officeDocument/2006/relationships/slide" Target="/ppt/slides/slide6.xml" Id="R7a435e6d695a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06964f22e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56ba928641f6" /><Relationship Type="http://schemas.openxmlformats.org/officeDocument/2006/relationships/theme" Target="/ppt/slideMasters/theme/theme1.xml" Id="Re861bc648612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156ba9286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89408073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94c55281b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06bf977d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a11e1e11a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bcd72a0b3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dd20657b6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