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16315f9541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5e35f5d8da4a1b"/>
  </p:sldMasterIdLst>
  <p:sldIdLst>
    <p:sldId xmlns:r="http://schemas.openxmlformats.org/officeDocument/2006/relationships" id="256" r:id="R6ad50522a1fb4ff5"/>
    <p:sldId xmlns:r="http://schemas.openxmlformats.org/officeDocument/2006/relationships" id="257" r:id="R22e6456813874e60"/>
    <p:sldId xmlns:r="http://schemas.openxmlformats.org/officeDocument/2006/relationships" id="258" r:id="R72e0debaa6d14924"/>
    <p:sldId xmlns:r="http://schemas.openxmlformats.org/officeDocument/2006/relationships" id="259" r:id="R1f84f45234cb4c2e"/>
    <p:sldId xmlns:r="http://schemas.openxmlformats.org/officeDocument/2006/relationships" id="260" r:id="R9e28a6c2d7bb4d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e35f5d8da4a1b" /><Relationship Type="http://schemas.openxmlformats.org/officeDocument/2006/relationships/slide" Target="/ppt/slides/slide1.xml" Id="R6ad50522a1fb4ff5" /><Relationship Type="http://schemas.openxmlformats.org/officeDocument/2006/relationships/slide" Target="/ppt/slides/slide2.xml" Id="R22e6456813874e60" /><Relationship Type="http://schemas.openxmlformats.org/officeDocument/2006/relationships/slide" Target="/ppt/slides/slide3.xml" Id="R72e0debaa6d14924" /><Relationship Type="http://schemas.openxmlformats.org/officeDocument/2006/relationships/slide" Target="/ppt/slides/slide4.xml" Id="R1f84f45234cb4c2e" /><Relationship Type="http://schemas.openxmlformats.org/officeDocument/2006/relationships/slide" Target="/ppt/slides/slide5.xml" Id="R9e28a6c2d7bb4d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4f4f03bea49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454ea1a8e4f8a" /><Relationship Type="http://schemas.openxmlformats.org/officeDocument/2006/relationships/theme" Target="/ppt/slideMasters/theme/theme1.xml" Id="R232f34fcf37e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2454ea1a8e4f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daf51be14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886fd0da145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fa02b9438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c1e097ad945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3f1c43b3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GJESTFRI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GJESTFRI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Ruben Heitmann, Kiserødveien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wilberg75@hotmail.com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www.gjestfri.no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971 438 851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