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cb1748ac7e46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460b1cea5a49b3"/>
  </p:sldMasterIdLst>
  <p:sldIdLst>
    <p:sldId xmlns:r="http://schemas.openxmlformats.org/officeDocument/2006/relationships" id="256" r:id="R6fe0d749f5114ce7"/>
    <p:sldId xmlns:r="http://schemas.openxmlformats.org/officeDocument/2006/relationships" id="257" r:id="R69f7587a70694655"/>
    <p:sldId xmlns:r="http://schemas.openxmlformats.org/officeDocument/2006/relationships" id="258" r:id="Rd2af38fbd9174d18"/>
    <p:sldId xmlns:r="http://schemas.openxmlformats.org/officeDocument/2006/relationships" id="259" r:id="Rfccee8421414474f"/>
    <p:sldId xmlns:r="http://schemas.openxmlformats.org/officeDocument/2006/relationships" id="260" r:id="R960ef01ff2c74ac9"/>
    <p:sldId xmlns:r="http://schemas.openxmlformats.org/officeDocument/2006/relationships" id="261" r:id="Rae78ff23f6a746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460b1cea5a49b3" /><Relationship Type="http://schemas.openxmlformats.org/officeDocument/2006/relationships/slide" Target="/ppt/slides/slide1.xml" Id="R6fe0d749f5114ce7" /><Relationship Type="http://schemas.openxmlformats.org/officeDocument/2006/relationships/slide" Target="/ppt/slides/slide2.xml" Id="R69f7587a70694655" /><Relationship Type="http://schemas.openxmlformats.org/officeDocument/2006/relationships/slide" Target="/ppt/slides/slide3.xml" Id="Rd2af38fbd9174d18" /><Relationship Type="http://schemas.openxmlformats.org/officeDocument/2006/relationships/slide" Target="/ppt/slides/slide4.xml" Id="Rfccee8421414474f" /><Relationship Type="http://schemas.openxmlformats.org/officeDocument/2006/relationships/slide" Target="/ppt/slides/slide5.xml" Id="R960ef01ff2c74ac9" /><Relationship Type="http://schemas.openxmlformats.org/officeDocument/2006/relationships/slide" Target="/ppt/slides/slide6.xml" Id="Rae78ff23f6a746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9d3ebf521343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fc3a5fa014c19" /><Relationship Type="http://schemas.openxmlformats.org/officeDocument/2006/relationships/theme" Target="/ppt/slideMasters/theme/theme1.xml" Id="R37ea54cc77f144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1fc3a5fa014c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465bca58649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2054d0a9c45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b31f9b4cb40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8d6dec3af49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d80e782e940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2603931b146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NORSKE STUDENTERS KRISTELIGE 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NORSKE STUDENTERS KRISTELIGE FORBUND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26 089 301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11 877 168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6 733 685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14 736 913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70 920 889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Universitetsgata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22420635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971 435 852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