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7761ace9f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f70da9c184319"/>
  </p:sldMasterIdLst>
  <p:sldIdLst>
    <p:sldId xmlns:r="http://schemas.openxmlformats.org/officeDocument/2006/relationships" id="256" r:id="Rb7d4188387434b6b"/>
    <p:sldId xmlns:r="http://schemas.openxmlformats.org/officeDocument/2006/relationships" id="257" r:id="Rcad46c0497d8415e"/>
    <p:sldId xmlns:r="http://schemas.openxmlformats.org/officeDocument/2006/relationships" id="258" r:id="R4f8fb31506e64985"/>
    <p:sldId xmlns:r="http://schemas.openxmlformats.org/officeDocument/2006/relationships" id="259" r:id="R521d24b06c814e12"/>
    <p:sldId xmlns:r="http://schemas.openxmlformats.org/officeDocument/2006/relationships" id="260" r:id="R6bb2dd12b707493e"/>
    <p:sldId xmlns:r="http://schemas.openxmlformats.org/officeDocument/2006/relationships" id="261" r:id="Ra79bb3d51fb7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f70da9c184319" /><Relationship Type="http://schemas.openxmlformats.org/officeDocument/2006/relationships/slide" Target="/ppt/slides/slide1.xml" Id="Rb7d4188387434b6b" /><Relationship Type="http://schemas.openxmlformats.org/officeDocument/2006/relationships/slide" Target="/ppt/slides/slide2.xml" Id="Rcad46c0497d8415e" /><Relationship Type="http://schemas.openxmlformats.org/officeDocument/2006/relationships/slide" Target="/ppt/slides/slide3.xml" Id="R4f8fb31506e64985" /><Relationship Type="http://schemas.openxmlformats.org/officeDocument/2006/relationships/slide" Target="/ppt/slides/slide4.xml" Id="R521d24b06c814e12" /><Relationship Type="http://schemas.openxmlformats.org/officeDocument/2006/relationships/slide" Target="/ppt/slides/slide5.xml" Id="R6bb2dd12b707493e" /><Relationship Type="http://schemas.openxmlformats.org/officeDocument/2006/relationships/slide" Target="/ppt/slides/slide6.xml" Id="Ra79bb3d51fb7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5a02796d3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33dd9cfd4603" /><Relationship Type="http://schemas.openxmlformats.org/officeDocument/2006/relationships/theme" Target="/ppt/slideMasters/theme/theme1.xml" Id="R91e172d5ca95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f33dd9cfd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c421bfd41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c1f2b87ec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d877815984e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9cc282f0548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e1e8224a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dc9093ec1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