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e6e18d48646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aac06304c4871"/>
  </p:sldMasterIdLst>
  <p:sldIdLst>
    <p:sldId xmlns:r="http://schemas.openxmlformats.org/officeDocument/2006/relationships" id="256" r:id="Rdbc4963dae274b3d"/>
    <p:sldId xmlns:r="http://schemas.openxmlformats.org/officeDocument/2006/relationships" id="257" r:id="R9eb7ce3136f84531"/>
    <p:sldId xmlns:r="http://schemas.openxmlformats.org/officeDocument/2006/relationships" id="258" r:id="R435af8d50e894a70"/>
    <p:sldId xmlns:r="http://schemas.openxmlformats.org/officeDocument/2006/relationships" id="259" r:id="Rb4df60ab52a3438d"/>
    <p:sldId xmlns:r="http://schemas.openxmlformats.org/officeDocument/2006/relationships" id="260" r:id="Rcedc69b767774517"/>
    <p:sldId xmlns:r="http://schemas.openxmlformats.org/officeDocument/2006/relationships" id="261" r:id="Rc35c4cac7cd54d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aac06304c4871" /><Relationship Type="http://schemas.openxmlformats.org/officeDocument/2006/relationships/slide" Target="/ppt/slides/slide1.xml" Id="Rdbc4963dae274b3d" /><Relationship Type="http://schemas.openxmlformats.org/officeDocument/2006/relationships/slide" Target="/ppt/slides/slide2.xml" Id="R9eb7ce3136f84531" /><Relationship Type="http://schemas.openxmlformats.org/officeDocument/2006/relationships/slide" Target="/ppt/slides/slide3.xml" Id="R435af8d50e894a70" /><Relationship Type="http://schemas.openxmlformats.org/officeDocument/2006/relationships/slide" Target="/ppt/slides/slide4.xml" Id="Rb4df60ab52a3438d" /><Relationship Type="http://schemas.openxmlformats.org/officeDocument/2006/relationships/slide" Target="/ppt/slides/slide5.xml" Id="Rcedc69b767774517" /><Relationship Type="http://schemas.openxmlformats.org/officeDocument/2006/relationships/slide" Target="/ppt/slides/slide6.xml" Id="Rc35c4cac7cd54d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a03ed97bd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6e64ce8024dfb" /><Relationship Type="http://schemas.openxmlformats.org/officeDocument/2006/relationships/theme" Target="/ppt/slideMasters/theme/theme1.xml" Id="Re25c7e15cc0b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6e64ce8024d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20d5edbe3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7d3e133a946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e035d042246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9a65e8c3a4d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6027f14224f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363326c25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BANDYFORBUND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BANDYFORBUND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BANDYFORBUND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BANDYFORBUND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BANDYFORBUND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BANDYFORBUND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Sognsveien 75J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tomas.jonsson@nif.idrett.no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BANDYFORBUND</a:t>
            </a:r>
          </a:p>
        </p:txBody>
      </p:sp>
    </p:spTree>
  </p:cSld>
  <p:clrMapOvr>
    <a:masterClrMapping xmlns:a="http://schemas.openxmlformats.org/drawingml/2006/main"/>
  </p:clrMapOvr>
</p:sld>
</file>