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2601472a1248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b4576b78ff4409"/>
  </p:sldMasterIdLst>
  <p:sldIdLst>
    <p:sldId xmlns:r="http://schemas.openxmlformats.org/officeDocument/2006/relationships" id="256" r:id="Raa8a89342f214c52"/>
    <p:sldId xmlns:r="http://schemas.openxmlformats.org/officeDocument/2006/relationships" id="257" r:id="Rc17c7c3987fb4aa8"/>
    <p:sldId xmlns:r="http://schemas.openxmlformats.org/officeDocument/2006/relationships" id="258" r:id="R887bf490e5ea4759"/>
    <p:sldId xmlns:r="http://schemas.openxmlformats.org/officeDocument/2006/relationships" id="259" r:id="R21b8ec5895584915"/>
    <p:sldId xmlns:r="http://schemas.openxmlformats.org/officeDocument/2006/relationships" id="260" r:id="R1512218d89c040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b4576b78ff4409" /><Relationship Type="http://schemas.openxmlformats.org/officeDocument/2006/relationships/slide" Target="/ppt/slides/slide1.xml" Id="Raa8a89342f214c52" /><Relationship Type="http://schemas.openxmlformats.org/officeDocument/2006/relationships/slide" Target="/ppt/slides/slide2.xml" Id="Rc17c7c3987fb4aa8" /><Relationship Type="http://schemas.openxmlformats.org/officeDocument/2006/relationships/slide" Target="/ppt/slides/slide3.xml" Id="R887bf490e5ea4759" /><Relationship Type="http://schemas.openxmlformats.org/officeDocument/2006/relationships/slide" Target="/ppt/slides/slide4.xml" Id="R21b8ec5895584915" /><Relationship Type="http://schemas.openxmlformats.org/officeDocument/2006/relationships/slide" Target="/ppt/slides/slide5.xml" Id="R1512218d89c040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1ade66eb194f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e3b1e3cea4223" /><Relationship Type="http://schemas.openxmlformats.org/officeDocument/2006/relationships/theme" Target="/ppt/slideMasters/theme/theme1.xml" Id="Radb643a052b540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ae3b1e3cea42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b41be41a645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10041f17b40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2723c987645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d560e665644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1d476562c41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EVANGELISK ORIENTMISJON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EVANGELISK ORIENTMISJON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Slemdalsveien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eom@eom.no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971 433 841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EVANGELISK ORIENTMISJON</a:t>
            </a:r>
          </a:p>
        </p:txBody>
      </p:sp>
    </p:spTree>
  </p:cSld>
  <p:clrMapOvr>
    <a:masterClrMapping xmlns:a="http://schemas.openxmlformats.org/drawingml/2006/main"/>
  </p:clrMapOvr>
</p:sld>
</file>