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98788cf866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69c435f02f4f63"/>
  </p:sldMasterIdLst>
  <p:sldIdLst>
    <p:sldId xmlns:r="http://schemas.openxmlformats.org/officeDocument/2006/relationships" id="256" r:id="R3e1321ca86c043ea"/>
    <p:sldId xmlns:r="http://schemas.openxmlformats.org/officeDocument/2006/relationships" id="257" r:id="Rfae62a76e2974ae4"/>
    <p:sldId xmlns:r="http://schemas.openxmlformats.org/officeDocument/2006/relationships" id="258" r:id="Rb0ce1c310dda4863"/>
    <p:sldId xmlns:r="http://schemas.openxmlformats.org/officeDocument/2006/relationships" id="259" r:id="Ra5990a9790b24438"/>
    <p:sldId xmlns:r="http://schemas.openxmlformats.org/officeDocument/2006/relationships" id="260" r:id="Rb350cd4fe7e3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9c435f02f4f63" /><Relationship Type="http://schemas.openxmlformats.org/officeDocument/2006/relationships/slide" Target="/ppt/slides/slide1.xml" Id="R3e1321ca86c043ea" /><Relationship Type="http://schemas.openxmlformats.org/officeDocument/2006/relationships/slide" Target="/ppt/slides/slide2.xml" Id="Rfae62a76e2974ae4" /><Relationship Type="http://schemas.openxmlformats.org/officeDocument/2006/relationships/slide" Target="/ppt/slides/slide3.xml" Id="Rb0ce1c310dda4863" /><Relationship Type="http://schemas.openxmlformats.org/officeDocument/2006/relationships/slide" Target="/ppt/slides/slide4.xml" Id="Ra5990a9790b24438" /><Relationship Type="http://schemas.openxmlformats.org/officeDocument/2006/relationships/slide" Target="/ppt/slides/slide5.xml" Id="Rb350cd4fe7e3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e8905a62d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bdb8ed054646" /><Relationship Type="http://schemas.openxmlformats.org/officeDocument/2006/relationships/theme" Target="/ppt/slideMasters/theme/theme1.xml" Id="R46d0396e806e4e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abdb8ed0546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f1ae62888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541ec841f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ab34756a549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2fd7c0a264b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1998ec21847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KFUK-KFUM GLOBAL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KFUK-KFUM GLOBAL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15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global@yglobal.no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www.kfuk-kfum-global.no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971 432 454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KFUK-KFUM GLOBAL</a:t>
            </a:r>
          </a:p>
        </p:txBody>
      </p:sp>
    </p:spTree>
  </p:cSld>
  <p:clrMapOvr>
    <a:masterClrMapping xmlns:a="http://schemas.openxmlformats.org/drawingml/2006/main"/>
  </p:clrMapOvr>
</p:sld>
</file>