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28d418bc5b45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5e14bd05434957"/>
  </p:sldMasterIdLst>
  <p:sldIdLst>
    <p:sldId xmlns:r="http://schemas.openxmlformats.org/officeDocument/2006/relationships" id="256" r:id="R2a208dde6458433f"/>
    <p:sldId xmlns:r="http://schemas.openxmlformats.org/officeDocument/2006/relationships" id="257" r:id="Rd92c5f9a5efa4f37"/>
    <p:sldId xmlns:r="http://schemas.openxmlformats.org/officeDocument/2006/relationships" id="258" r:id="R3398d3067b884714"/>
    <p:sldId xmlns:r="http://schemas.openxmlformats.org/officeDocument/2006/relationships" id="259" r:id="R0ce8ddeab6dc440e"/>
    <p:sldId xmlns:r="http://schemas.openxmlformats.org/officeDocument/2006/relationships" id="260" r:id="Rd71c254aef1b4d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5e14bd05434957" /><Relationship Type="http://schemas.openxmlformats.org/officeDocument/2006/relationships/slide" Target="/ppt/slides/slide1.xml" Id="R2a208dde6458433f" /><Relationship Type="http://schemas.openxmlformats.org/officeDocument/2006/relationships/slide" Target="/ppt/slides/slide2.xml" Id="Rd92c5f9a5efa4f37" /><Relationship Type="http://schemas.openxmlformats.org/officeDocument/2006/relationships/slide" Target="/ppt/slides/slide3.xml" Id="R3398d3067b884714" /><Relationship Type="http://schemas.openxmlformats.org/officeDocument/2006/relationships/slide" Target="/ppt/slides/slide4.xml" Id="R0ce8ddeab6dc440e" /><Relationship Type="http://schemas.openxmlformats.org/officeDocument/2006/relationships/slide" Target="/ppt/slides/slide5.xml" Id="Rd71c254aef1b4d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a8b2937f5b4f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196888a3c45c8" /><Relationship Type="http://schemas.openxmlformats.org/officeDocument/2006/relationships/theme" Target="/ppt/slideMasters/theme/theme1.xml" Id="Rd96d7be0be1543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2196888a3c45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1866a156e46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5b75ec8bb43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6342c18b143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af99d58154d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c7fe4818e4b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RUSPOLITISK FELLESRÅD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RUSPOLITISK FELLESRÅD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post@ruspolitiskfellesrad.no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www.ruspolitiskfellesrad.no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971 429 607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